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72" r:id="rId7"/>
    <p:sldId id="300" r:id="rId8"/>
    <p:sldId id="260" r:id="rId9"/>
    <p:sldId id="280" r:id="rId10"/>
    <p:sldId id="284" r:id="rId11"/>
    <p:sldId id="281" r:id="rId12"/>
    <p:sldId id="296" r:id="rId13"/>
    <p:sldId id="286" r:id="rId14"/>
    <p:sldId id="287" r:id="rId15"/>
    <p:sldId id="290" r:id="rId16"/>
    <p:sldId id="268" r:id="rId17"/>
    <p:sldId id="269" r:id="rId18"/>
    <p:sldId id="293" r:id="rId19"/>
    <p:sldId id="294" r:id="rId20"/>
    <p:sldId id="295" r:id="rId21"/>
    <p:sldId id="303" r:id="rId22"/>
    <p:sldId id="302" r:id="rId23"/>
    <p:sldId id="267" r:id="rId24"/>
    <p:sldId id="305" r:id="rId25"/>
    <p:sldId id="306" r:id="rId26"/>
    <p:sldId id="307" r:id="rId27"/>
    <p:sldId id="30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0C787"/>
    <a:srgbClr val="CCD16E"/>
    <a:srgbClr val="D3D872"/>
    <a:srgbClr val="1C7798"/>
    <a:srgbClr val="F7BB00"/>
    <a:srgbClr val="E1E577"/>
    <a:srgbClr val="8ECF86"/>
    <a:srgbClr val="609D8C"/>
    <a:srgbClr val="76CBAF"/>
    <a:srgbClr val="036C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D10EE-82C7-454F-A4BC-36082A028E4E}" v="18" dt="2023-03-07T15:59:38.043"/>
    <p1510:client id="{0569C667-34AA-4923-85A7-EB0EE15D2A40}" v="1664" dt="2023-03-07T04:53:48.182"/>
    <p1510:client id="{7875156C-D6A3-4379-86A9-102AC47174E2}" v="1261" dt="2023-03-07T05:40:22.376"/>
    <p1510:client id="{790B9835-A5EE-4815-8CF1-9B86037171CA}" v="41" dt="2023-03-08T03:52:13.692"/>
    <p1510:client id="{9D5077D1-0D5E-4710-80B9-9C3F3D360493}" v="6" dt="2023-03-07T04:55:15.196"/>
    <p1510:client id="{B6F24BF2-1810-4542-A54C-AD0B84DE4647}" v="2734" dt="2023-03-08T04:28:07.9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28"/>
  </p:normalViewPr>
  <p:slideViewPr>
    <p:cSldViewPr snapToGrid="0">
      <p:cViewPr varScale="1">
        <p:scale>
          <a:sx n="94" d="100"/>
          <a:sy n="94" d="100"/>
        </p:scale>
        <p:origin x="216" y="6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sun Song" userId="4a6edde5-e185-436e-941f-4c4b5454de21" providerId="ADAL" clId="{B6F24BF2-1810-4542-A54C-AD0B84DE4647}"/>
    <pc:docChg chg="undo custSel addSld delSld modSld sldOrd modMainMaster">
      <pc:chgData name="Misun Song" userId="4a6edde5-e185-436e-941f-4c4b5454de21" providerId="ADAL" clId="{B6F24BF2-1810-4542-A54C-AD0B84DE4647}" dt="2023-03-08T04:28:07.956" v="9267" actId="1076"/>
      <pc:docMkLst>
        <pc:docMk/>
      </pc:docMkLst>
      <pc:sldChg chg="addSp modSp mod">
        <pc:chgData name="Misun Song" userId="4a6edde5-e185-436e-941f-4c4b5454de21" providerId="ADAL" clId="{B6F24BF2-1810-4542-A54C-AD0B84DE4647}" dt="2023-03-08T04:06:14.329" v="9111"/>
        <pc:sldMkLst>
          <pc:docMk/>
          <pc:sldMk cId="417115014" sldId="256"/>
        </pc:sldMkLst>
        <pc:spChg chg="add mod">
          <ac:chgData name="Misun Song" userId="4a6edde5-e185-436e-941f-4c4b5454de21" providerId="ADAL" clId="{B6F24BF2-1810-4542-A54C-AD0B84DE4647}" dt="2023-03-08T04:06:14.329" v="9111"/>
          <ac:spMkLst>
            <pc:docMk/>
            <pc:sldMk cId="417115014" sldId="256"/>
            <ac:spMk id="4" creationId="{AB5FC859-4482-A9F3-4DD2-1D33E5636D49}"/>
          </ac:spMkLst>
        </pc:spChg>
        <pc:spChg chg="add mod">
          <ac:chgData name="Misun Song" userId="4a6edde5-e185-436e-941f-4c4b5454de21" providerId="ADAL" clId="{B6F24BF2-1810-4542-A54C-AD0B84DE4647}" dt="2023-03-08T04:06:14.329" v="9111"/>
          <ac:spMkLst>
            <pc:docMk/>
            <pc:sldMk cId="417115014" sldId="256"/>
            <ac:spMk id="5" creationId="{C01F0FEF-0709-4A4B-B716-9CAD4B106665}"/>
          </ac:spMkLst>
        </pc:spChg>
        <pc:grpChg chg="mod">
          <ac:chgData name="Misun Song" userId="4a6edde5-e185-436e-941f-4c4b5454de21" providerId="ADAL" clId="{B6F24BF2-1810-4542-A54C-AD0B84DE4647}" dt="2023-03-07T18:23:33.929" v="1125" actId="1076"/>
          <ac:grpSpMkLst>
            <pc:docMk/>
            <pc:sldMk cId="417115014" sldId="256"/>
            <ac:grpSpMk id="9" creationId="{F2B5FA17-0EC4-559C-3EEC-6C82CE779FD1}"/>
          </ac:grpSpMkLst>
        </pc:grpChg>
        <pc:grpChg chg="mod">
          <ac:chgData name="Misun Song" userId="4a6edde5-e185-436e-941f-4c4b5454de21" providerId="ADAL" clId="{B6F24BF2-1810-4542-A54C-AD0B84DE4647}" dt="2023-03-07T18:23:41.856" v="1126" actId="1076"/>
          <ac:grpSpMkLst>
            <pc:docMk/>
            <pc:sldMk cId="417115014" sldId="256"/>
            <ac:grpSpMk id="14" creationId="{EFF3D91B-D916-D98F-7BBF-3671267BE205}"/>
          </ac:grpSpMkLst>
        </pc:grpChg>
      </pc:sldChg>
      <pc:sldChg chg="addSp modSp mod">
        <pc:chgData name="Misun Song" userId="4a6edde5-e185-436e-941f-4c4b5454de21" providerId="ADAL" clId="{B6F24BF2-1810-4542-A54C-AD0B84DE4647}" dt="2023-03-08T04:17:14.294" v="9198" actId="20577"/>
        <pc:sldMkLst>
          <pc:docMk/>
          <pc:sldMk cId="684103428" sldId="257"/>
        </pc:sldMkLst>
        <pc:spChg chg="add mod">
          <ac:chgData name="Misun Song" userId="4a6edde5-e185-436e-941f-4c4b5454de21" providerId="ADAL" clId="{B6F24BF2-1810-4542-A54C-AD0B84DE4647}" dt="2023-03-08T04:06:14.329" v="9111"/>
          <ac:spMkLst>
            <pc:docMk/>
            <pc:sldMk cId="684103428" sldId="257"/>
            <ac:spMk id="5" creationId="{8443CDED-8D66-7E62-B2C4-20D6D6737809}"/>
          </ac:spMkLst>
        </pc:spChg>
        <pc:spChg chg="add mod">
          <ac:chgData name="Misun Song" userId="4a6edde5-e185-436e-941f-4c4b5454de21" providerId="ADAL" clId="{B6F24BF2-1810-4542-A54C-AD0B84DE4647}" dt="2023-03-08T04:06:14.329" v="9111"/>
          <ac:spMkLst>
            <pc:docMk/>
            <pc:sldMk cId="684103428" sldId="257"/>
            <ac:spMk id="7" creationId="{947D78E2-7925-DE04-F626-68D896E22C9E}"/>
          </ac:spMkLst>
        </pc:spChg>
        <pc:spChg chg="mod">
          <ac:chgData name="Misun Song" userId="4a6edde5-e185-436e-941f-4c4b5454de21" providerId="ADAL" clId="{B6F24BF2-1810-4542-A54C-AD0B84DE4647}" dt="2023-03-08T04:17:14.294" v="9198" actId="20577"/>
          <ac:spMkLst>
            <pc:docMk/>
            <pc:sldMk cId="684103428" sldId="257"/>
            <ac:spMk id="43" creationId="{49B2A7FE-9EBE-15F8-5931-24F7006010B0}"/>
          </ac:spMkLst>
        </pc:spChg>
      </pc:sldChg>
      <pc:sldChg chg="addSp delSp modSp del mod">
        <pc:chgData name="Misun Song" userId="4a6edde5-e185-436e-941f-4c4b5454de21" providerId="ADAL" clId="{B6F24BF2-1810-4542-A54C-AD0B84DE4647}" dt="2023-03-08T04:16:09.220" v="9177" actId="2696"/>
        <pc:sldMkLst>
          <pc:docMk/>
          <pc:sldMk cId="2510759757" sldId="259"/>
        </pc:sldMkLst>
        <pc:graphicFrameChg chg="add mod modGraphic">
          <ac:chgData name="Misun Song" userId="4a6edde5-e185-436e-941f-4c4b5454de21" providerId="ADAL" clId="{B6F24BF2-1810-4542-A54C-AD0B84DE4647}" dt="2023-03-08T01:59:36.764" v="8825" actId="207"/>
          <ac:graphicFrameMkLst>
            <pc:docMk/>
            <pc:sldMk cId="2510759757" sldId="259"/>
            <ac:graphicFrameMk id="4" creationId="{7ED2D5A5-18C7-D6AF-D88D-AF57D0256C04}"/>
          </ac:graphicFrameMkLst>
        </pc:graphicFrameChg>
        <pc:graphicFrameChg chg="mod modGraphic">
          <ac:chgData name="Misun Song" userId="4a6edde5-e185-436e-941f-4c4b5454de21" providerId="ADAL" clId="{B6F24BF2-1810-4542-A54C-AD0B84DE4647}" dt="2023-03-08T01:56:43.429" v="8786"/>
          <ac:graphicFrameMkLst>
            <pc:docMk/>
            <pc:sldMk cId="2510759757" sldId="259"/>
            <ac:graphicFrameMk id="5" creationId="{FC097B15-A454-C7A7-4C57-A4919BDE305E}"/>
          </ac:graphicFrameMkLst>
        </pc:graphicFrameChg>
        <pc:graphicFrameChg chg="del">
          <ac:chgData name="Misun Song" userId="4a6edde5-e185-436e-941f-4c4b5454de21" providerId="ADAL" clId="{B6F24BF2-1810-4542-A54C-AD0B84DE4647}" dt="2023-03-08T01:55:12.283" v="8698" actId="478"/>
          <ac:graphicFrameMkLst>
            <pc:docMk/>
            <pc:sldMk cId="2510759757" sldId="259"/>
            <ac:graphicFrameMk id="6" creationId="{FBE8FE64-00F0-CD2E-C1FE-12678CFB6CD6}"/>
          </ac:graphicFrameMkLst>
        </pc:graphicFrameChg>
        <pc:graphicFrameChg chg="add del mod">
          <ac:chgData name="Misun Song" userId="4a6edde5-e185-436e-941f-4c4b5454de21" providerId="ADAL" clId="{B6F24BF2-1810-4542-A54C-AD0B84DE4647}" dt="2023-03-08T01:58:21.941" v="8802"/>
          <ac:graphicFrameMkLst>
            <pc:docMk/>
            <pc:sldMk cId="2510759757" sldId="259"/>
            <ac:graphicFrameMk id="9" creationId="{9693322A-F403-CD9C-BCFB-562701D2F5F2}"/>
          </ac:graphicFrameMkLst>
        </pc:graphicFrameChg>
        <pc:graphicFrameChg chg="add del mod">
          <ac:chgData name="Misun Song" userId="4a6edde5-e185-436e-941f-4c4b5454de21" providerId="ADAL" clId="{B6F24BF2-1810-4542-A54C-AD0B84DE4647}" dt="2023-03-08T01:58:27.447" v="8806"/>
          <ac:graphicFrameMkLst>
            <pc:docMk/>
            <pc:sldMk cId="2510759757" sldId="259"/>
            <ac:graphicFrameMk id="10" creationId="{0845D88F-A2A4-6A1A-7EFE-40F89A0BC06D}"/>
          </ac:graphicFrameMkLst>
        </pc:graphicFrameChg>
        <pc:graphicFrameChg chg="add mod modGraphic">
          <ac:chgData name="Misun Song" userId="4a6edde5-e185-436e-941f-4c4b5454de21" providerId="ADAL" clId="{B6F24BF2-1810-4542-A54C-AD0B84DE4647}" dt="2023-03-08T01:59:39.118" v="8826" actId="207"/>
          <ac:graphicFrameMkLst>
            <pc:docMk/>
            <pc:sldMk cId="2510759757" sldId="259"/>
            <ac:graphicFrameMk id="11" creationId="{2D9F4200-DCB5-2C15-C9E7-3820A6918C28}"/>
          </ac:graphicFrameMkLst>
        </pc:graphicFrameChg>
        <pc:graphicFrameChg chg="del">
          <ac:chgData name="Misun Song" userId="4a6edde5-e185-436e-941f-4c4b5454de21" providerId="ADAL" clId="{B6F24BF2-1810-4542-A54C-AD0B84DE4647}" dt="2023-03-08T01:55:12.283" v="8698" actId="478"/>
          <ac:graphicFrameMkLst>
            <pc:docMk/>
            <pc:sldMk cId="2510759757" sldId="259"/>
            <ac:graphicFrameMk id="12" creationId="{008CC032-D5E0-1C05-1BFB-6963A8374EE8}"/>
          </ac:graphicFrameMkLst>
        </pc:graphicFrameChg>
        <pc:graphicFrameChg chg="del">
          <ac:chgData name="Misun Song" userId="4a6edde5-e185-436e-941f-4c4b5454de21" providerId="ADAL" clId="{B6F24BF2-1810-4542-A54C-AD0B84DE4647}" dt="2023-03-08T01:55:12.283" v="8698" actId="478"/>
          <ac:graphicFrameMkLst>
            <pc:docMk/>
            <pc:sldMk cId="2510759757" sldId="259"/>
            <ac:graphicFrameMk id="13" creationId="{FB0E0365-E4FA-0EE2-DB7E-BAD93A32ACF4}"/>
          </ac:graphicFrameMkLst>
        </pc:graphicFrameChg>
        <pc:graphicFrameChg chg="del">
          <ac:chgData name="Misun Song" userId="4a6edde5-e185-436e-941f-4c4b5454de21" providerId="ADAL" clId="{B6F24BF2-1810-4542-A54C-AD0B84DE4647}" dt="2023-03-08T01:55:12.283" v="8698" actId="478"/>
          <ac:graphicFrameMkLst>
            <pc:docMk/>
            <pc:sldMk cId="2510759757" sldId="259"/>
            <ac:graphicFrameMk id="14" creationId="{BA862570-1C94-395C-5FB9-AADCEA8B0379}"/>
          </ac:graphicFrameMkLst>
        </pc:graphicFrameChg>
        <pc:graphicFrameChg chg="del">
          <ac:chgData name="Misun Song" userId="4a6edde5-e185-436e-941f-4c4b5454de21" providerId="ADAL" clId="{B6F24BF2-1810-4542-A54C-AD0B84DE4647}" dt="2023-03-08T01:55:12.283" v="8698" actId="478"/>
          <ac:graphicFrameMkLst>
            <pc:docMk/>
            <pc:sldMk cId="2510759757" sldId="259"/>
            <ac:graphicFrameMk id="15" creationId="{3ABD64BF-6D59-86D9-AA7C-024A667472CC}"/>
          </ac:graphicFrameMkLst>
        </pc:graphicFrameChg>
        <pc:graphicFrameChg chg="del">
          <ac:chgData name="Misun Song" userId="4a6edde5-e185-436e-941f-4c4b5454de21" providerId="ADAL" clId="{B6F24BF2-1810-4542-A54C-AD0B84DE4647}" dt="2023-03-08T01:55:12.283" v="8698" actId="478"/>
          <ac:graphicFrameMkLst>
            <pc:docMk/>
            <pc:sldMk cId="2510759757" sldId="259"/>
            <ac:graphicFrameMk id="16" creationId="{D9AF1BE3-B732-9C46-1809-9DE7FDF77337}"/>
          </ac:graphicFrameMkLst>
        </pc:graphicFrameChg>
        <pc:graphicFrameChg chg="add del mod">
          <ac:chgData name="Misun Song" userId="4a6edde5-e185-436e-941f-4c4b5454de21" providerId="ADAL" clId="{B6F24BF2-1810-4542-A54C-AD0B84DE4647}" dt="2023-03-08T01:58:41.646" v="8813"/>
          <ac:graphicFrameMkLst>
            <pc:docMk/>
            <pc:sldMk cId="2510759757" sldId="259"/>
            <ac:graphicFrameMk id="17" creationId="{088F9897-CECD-0057-590D-FADFFEAA167A}"/>
          </ac:graphicFrameMkLst>
        </pc:graphicFrameChg>
        <pc:graphicFrameChg chg="add mod modGraphic">
          <ac:chgData name="Misun Song" userId="4a6edde5-e185-436e-941f-4c4b5454de21" providerId="ADAL" clId="{B6F24BF2-1810-4542-A54C-AD0B84DE4647}" dt="2023-03-08T01:59:41.202" v="8827" actId="207"/>
          <ac:graphicFrameMkLst>
            <pc:docMk/>
            <pc:sldMk cId="2510759757" sldId="259"/>
            <ac:graphicFrameMk id="18" creationId="{0C587D67-8BB1-67F9-B7F0-394CD3BED9C2}"/>
          </ac:graphicFrameMkLst>
        </pc:graphicFrameChg>
        <pc:graphicFrameChg chg="add del mod">
          <ac:chgData name="Misun Song" userId="4a6edde5-e185-436e-941f-4c4b5454de21" providerId="ADAL" clId="{B6F24BF2-1810-4542-A54C-AD0B84DE4647}" dt="2023-03-08T01:58:57.811" v="8818"/>
          <ac:graphicFrameMkLst>
            <pc:docMk/>
            <pc:sldMk cId="2510759757" sldId="259"/>
            <ac:graphicFrameMk id="19" creationId="{97071886-5056-1CEB-0276-F2D012179FAE}"/>
          </ac:graphicFrameMkLst>
        </pc:graphicFrameChg>
        <pc:graphicFrameChg chg="add mod modGraphic">
          <ac:chgData name="Misun Song" userId="4a6edde5-e185-436e-941f-4c4b5454de21" providerId="ADAL" clId="{B6F24BF2-1810-4542-A54C-AD0B84DE4647}" dt="2023-03-08T01:59:45.520" v="8828" actId="207"/>
          <ac:graphicFrameMkLst>
            <pc:docMk/>
            <pc:sldMk cId="2510759757" sldId="259"/>
            <ac:graphicFrameMk id="20" creationId="{50493F6E-B889-5F98-10B3-A2484F7C9A1F}"/>
          </ac:graphicFrameMkLst>
        </pc:graphicFrameChg>
        <pc:graphicFrameChg chg="add mod modGraphic">
          <ac:chgData name="Misun Song" userId="4a6edde5-e185-436e-941f-4c4b5454de21" providerId="ADAL" clId="{B6F24BF2-1810-4542-A54C-AD0B84DE4647}" dt="2023-03-08T01:59:47.679" v="8829" actId="207"/>
          <ac:graphicFrameMkLst>
            <pc:docMk/>
            <pc:sldMk cId="2510759757" sldId="259"/>
            <ac:graphicFrameMk id="21" creationId="{EEF6467B-680D-5650-8F2C-C1333CA03DF5}"/>
          </ac:graphicFrameMkLst>
        </pc:graphicFrameChg>
        <pc:picChg chg="add del mod modCrop">
          <ac:chgData name="Misun Song" userId="4a6edde5-e185-436e-941f-4c4b5454de21" providerId="ADAL" clId="{B6F24BF2-1810-4542-A54C-AD0B84DE4647}" dt="2023-03-08T01:58:06.379" v="8798" actId="478"/>
          <ac:picMkLst>
            <pc:docMk/>
            <pc:sldMk cId="2510759757" sldId="259"/>
            <ac:picMk id="8" creationId="{6EB34FC7-0FF6-424B-4C3E-C8DACFD32E0D}"/>
          </ac:picMkLst>
        </pc:picChg>
      </pc:sldChg>
      <pc:sldChg chg="addSp delSp modSp mod">
        <pc:chgData name="Misun Song" userId="4a6edde5-e185-436e-941f-4c4b5454de21" providerId="ADAL" clId="{B6F24BF2-1810-4542-A54C-AD0B84DE4647}" dt="2023-03-08T04:17:32.578" v="9209"/>
        <pc:sldMkLst>
          <pc:docMk/>
          <pc:sldMk cId="1552401955" sldId="260"/>
        </pc:sldMkLst>
        <pc:graphicFrameChg chg="add mod">
          <ac:chgData name="Misun Song" userId="4a6edde5-e185-436e-941f-4c4b5454de21" providerId="ADAL" clId="{B6F24BF2-1810-4542-A54C-AD0B84DE4647}" dt="2023-03-08T04:17:32.578" v="9209"/>
          <ac:graphicFrameMkLst>
            <pc:docMk/>
            <pc:sldMk cId="1552401955" sldId="260"/>
            <ac:graphicFrameMk id="3" creationId="{69E79408-839B-8E3E-2EA7-FC370222DBC8}"/>
          </ac:graphicFrameMkLst>
        </pc:graphicFrameChg>
        <pc:graphicFrameChg chg="del">
          <ac:chgData name="Misun Song" userId="4a6edde5-e185-436e-941f-4c4b5454de21" providerId="ADAL" clId="{B6F24BF2-1810-4542-A54C-AD0B84DE4647}" dt="2023-03-08T02:00:05.632" v="8834" actId="478"/>
          <ac:graphicFrameMkLst>
            <pc:docMk/>
            <pc:sldMk cId="1552401955" sldId="260"/>
            <ac:graphicFrameMk id="8" creationId="{11F32AD6-BB63-60B9-3EA9-1E5F6E6EC73B}"/>
          </ac:graphicFrameMkLst>
        </pc:graphicFrameChg>
        <pc:graphicFrameChg chg="modGraphic">
          <ac:chgData name="Misun Song" userId="4a6edde5-e185-436e-941f-4c4b5454de21" providerId="ADAL" clId="{B6F24BF2-1810-4542-A54C-AD0B84DE4647}" dt="2023-03-05T18:02:36.196" v="1083" actId="404"/>
          <ac:graphicFrameMkLst>
            <pc:docMk/>
            <pc:sldMk cId="1552401955" sldId="260"/>
            <ac:graphicFrameMk id="12" creationId="{0FAB2D83-8F5D-BC95-5DA9-EA352651A7A3}"/>
          </ac:graphicFrameMkLst>
        </pc:graphicFrameChg>
      </pc:sldChg>
      <pc:sldChg chg="modSp del">
        <pc:chgData name="Misun Song" userId="4a6edde5-e185-436e-941f-4c4b5454de21" providerId="ADAL" clId="{B6F24BF2-1810-4542-A54C-AD0B84DE4647}" dt="2023-03-07T18:57:11.008" v="1861" actId="2696"/>
        <pc:sldMkLst>
          <pc:docMk/>
          <pc:sldMk cId="4016758375" sldId="261"/>
        </pc:sldMkLst>
        <pc:graphicFrameChg chg="mod">
          <ac:chgData name="Misun Song" userId="4a6edde5-e185-436e-941f-4c4b5454de21" providerId="ADAL" clId="{B6F24BF2-1810-4542-A54C-AD0B84DE4647}" dt="2023-03-07T18:33:44.609" v="1401" actId="167"/>
          <ac:graphicFrameMkLst>
            <pc:docMk/>
            <pc:sldMk cId="4016758375" sldId="261"/>
            <ac:graphicFrameMk id="482" creationId="{76BBC579-CADD-D627-79AB-EA91409BB683}"/>
          </ac:graphicFrameMkLst>
        </pc:graphicFrameChg>
      </pc:sldChg>
      <pc:sldChg chg="modSp del mod">
        <pc:chgData name="Misun Song" userId="4a6edde5-e185-436e-941f-4c4b5454de21" providerId="ADAL" clId="{B6F24BF2-1810-4542-A54C-AD0B84DE4647}" dt="2023-03-08T01:47:41.751" v="8184" actId="2696"/>
        <pc:sldMkLst>
          <pc:docMk/>
          <pc:sldMk cId="4023868811" sldId="262"/>
        </pc:sldMkLst>
        <pc:spChg chg="mod">
          <ac:chgData name="Misun Song" userId="4a6edde5-e185-436e-941f-4c4b5454de21" providerId="ADAL" clId="{B6F24BF2-1810-4542-A54C-AD0B84DE4647}" dt="2023-03-08T01:33:33.016" v="7582" actId="1076"/>
          <ac:spMkLst>
            <pc:docMk/>
            <pc:sldMk cId="4023868811" sldId="262"/>
            <ac:spMk id="11" creationId="{9FC0C7EC-BF36-F9C9-6CA9-78FCC516A03D}"/>
          </ac:spMkLst>
        </pc:spChg>
      </pc:sldChg>
      <pc:sldChg chg="del">
        <pc:chgData name="Misun Song" userId="4a6edde5-e185-436e-941f-4c4b5454de21" providerId="ADAL" clId="{B6F24BF2-1810-4542-A54C-AD0B84DE4647}" dt="2023-03-07T19:02:01.444" v="1891" actId="2696"/>
        <pc:sldMkLst>
          <pc:docMk/>
          <pc:sldMk cId="3418710049" sldId="263"/>
        </pc:sldMkLst>
      </pc:sldChg>
      <pc:sldChg chg="addSp modSp del mod">
        <pc:chgData name="Misun Song" userId="4a6edde5-e185-436e-941f-4c4b5454de21" providerId="ADAL" clId="{B6F24BF2-1810-4542-A54C-AD0B84DE4647}" dt="2023-03-08T02:10:22.513" v="9098" actId="2696"/>
        <pc:sldMkLst>
          <pc:docMk/>
          <pc:sldMk cId="2580731381" sldId="265"/>
        </pc:sldMkLst>
        <pc:spChg chg="mod">
          <ac:chgData name="Misun Song" userId="4a6edde5-e185-436e-941f-4c4b5454de21" providerId="ADAL" clId="{B6F24BF2-1810-4542-A54C-AD0B84DE4647}" dt="2023-03-08T02:09:59.630" v="9079" actId="14100"/>
          <ac:spMkLst>
            <pc:docMk/>
            <pc:sldMk cId="2580731381" sldId="265"/>
            <ac:spMk id="3" creationId="{DD26C87C-321F-8021-A8E0-2D3B4D49619F}"/>
          </ac:spMkLst>
        </pc:spChg>
        <pc:grpChg chg="add mod">
          <ac:chgData name="Misun Song" userId="4a6edde5-e185-436e-941f-4c4b5454de21" providerId="ADAL" clId="{B6F24BF2-1810-4542-A54C-AD0B84DE4647}" dt="2023-03-08T02:10:03.364" v="9091" actId="14100"/>
          <ac:grpSpMkLst>
            <pc:docMk/>
            <pc:sldMk cId="2580731381" sldId="265"/>
            <ac:grpSpMk id="6" creationId="{194612AF-CDFE-885C-DAFC-F6071D5344D2}"/>
          </ac:grpSpMkLst>
        </pc:grpChg>
        <pc:picChg chg="mod">
          <ac:chgData name="Misun Song" userId="4a6edde5-e185-436e-941f-4c4b5454de21" providerId="ADAL" clId="{B6F24BF2-1810-4542-A54C-AD0B84DE4647}" dt="2023-03-08T02:08:44.297" v="9037"/>
          <ac:picMkLst>
            <pc:docMk/>
            <pc:sldMk cId="2580731381" sldId="265"/>
            <ac:picMk id="7" creationId="{75798871-1842-F957-3BDF-C83AEA86147D}"/>
          </ac:picMkLst>
        </pc:picChg>
      </pc:sldChg>
      <pc:sldChg chg="addSp delSp modSp add mod">
        <pc:chgData name="Misun Song" userId="4a6edde5-e185-436e-941f-4c4b5454de21" providerId="ADAL" clId="{B6F24BF2-1810-4542-A54C-AD0B84DE4647}" dt="2023-03-08T04:26:37.544" v="9262" actId="20577"/>
        <pc:sldMkLst>
          <pc:docMk/>
          <pc:sldMk cId="3341705128" sldId="267"/>
        </pc:sldMkLst>
        <pc:spChg chg="add mod">
          <ac:chgData name="Misun Song" userId="4a6edde5-e185-436e-941f-4c4b5454de21" providerId="ADAL" clId="{B6F24BF2-1810-4542-A54C-AD0B84DE4647}" dt="2023-03-08T04:06:14.329" v="9111"/>
          <ac:spMkLst>
            <pc:docMk/>
            <pc:sldMk cId="3341705128" sldId="267"/>
            <ac:spMk id="2" creationId="{9EC3EDF3-7404-63B3-27D7-2BB4277D442F}"/>
          </ac:spMkLst>
        </pc:spChg>
        <pc:spChg chg="mod">
          <ac:chgData name="Misun Song" userId="4a6edde5-e185-436e-941f-4c4b5454de21" providerId="ADAL" clId="{B6F24BF2-1810-4542-A54C-AD0B84DE4647}" dt="2023-03-08T04:06:45.233" v="9130" actId="1035"/>
          <ac:spMkLst>
            <pc:docMk/>
            <pc:sldMk cId="3341705128" sldId="267"/>
            <ac:spMk id="1029" creationId="{68086609-1636-069A-B057-7114EFDE0D88}"/>
          </ac:spMkLst>
        </pc:spChg>
        <pc:spChg chg="mod">
          <ac:chgData name="Misun Song" userId="4a6edde5-e185-436e-941f-4c4b5454de21" providerId="ADAL" clId="{B6F24BF2-1810-4542-A54C-AD0B84DE4647}" dt="2023-03-07T19:27:14.330" v="2432" actId="27636"/>
          <ac:spMkLst>
            <pc:docMk/>
            <pc:sldMk cId="3341705128" sldId="267"/>
            <ac:spMk id="1032" creationId="{959CCA01-8594-DBC1-1A55-8AA926CD7AF4}"/>
          </ac:spMkLst>
        </pc:spChg>
        <pc:grpChg chg="mod">
          <ac:chgData name="Misun Song" userId="4a6edde5-e185-436e-941f-4c4b5454de21" providerId="ADAL" clId="{B6F24BF2-1810-4542-A54C-AD0B84DE4647}" dt="2023-03-08T04:06:45.233" v="9130" actId="1035"/>
          <ac:grpSpMkLst>
            <pc:docMk/>
            <pc:sldMk cId="3341705128" sldId="267"/>
            <ac:grpSpMk id="6" creationId="{6BA5BEA8-8546-7F85-7C93-D1A3FC870FA6}"/>
          </ac:grpSpMkLst>
        </pc:grpChg>
        <pc:grpChg chg="mod">
          <ac:chgData name="Misun Song" userId="4a6edde5-e185-436e-941f-4c4b5454de21" providerId="ADAL" clId="{B6F24BF2-1810-4542-A54C-AD0B84DE4647}" dt="2023-03-08T04:06:45.233" v="9130" actId="1035"/>
          <ac:grpSpMkLst>
            <pc:docMk/>
            <pc:sldMk cId="3341705128" sldId="267"/>
            <ac:grpSpMk id="1055" creationId="{63B7B128-DD28-375F-DC4B-E044CE52D8C4}"/>
          </ac:grpSpMkLst>
        </pc:grpChg>
        <pc:graphicFrameChg chg="add del mod">
          <ac:chgData name="Misun Song" userId="4a6edde5-e185-436e-941f-4c4b5454de21" providerId="ADAL" clId="{B6F24BF2-1810-4542-A54C-AD0B84DE4647}" dt="2023-03-08T02:01:02.692" v="8852" actId="478"/>
          <ac:graphicFrameMkLst>
            <pc:docMk/>
            <pc:sldMk cId="3341705128" sldId="267"/>
            <ac:graphicFrameMk id="2" creationId="{E60453D8-087A-2F76-3432-AE7B60C11539}"/>
          </ac:graphicFrameMkLst>
        </pc:graphicFrameChg>
        <pc:graphicFrameChg chg="del mod modGraphic">
          <ac:chgData name="Misun Song" userId="4a6edde5-e185-436e-941f-4c4b5454de21" providerId="ADAL" clId="{B6F24BF2-1810-4542-A54C-AD0B84DE4647}" dt="2023-03-08T04:15:31.092" v="9166" actId="478"/>
          <ac:graphicFrameMkLst>
            <pc:docMk/>
            <pc:sldMk cId="3341705128" sldId="267"/>
            <ac:graphicFrameMk id="5" creationId="{CA41126A-C112-2133-B041-372DF151F877}"/>
          </ac:graphicFrameMkLst>
        </pc:graphicFrameChg>
        <pc:graphicFrameChg chg="del modGraphic">
          <ac:chgData name="Misun Song" userId="4a6edde5-e185-436e-941f-4c4b5454de21" providerId="ADAL" clId="{B6F24BF2-1810-4542-A54C-AD0B84DE4647}" dt="2023-03-07T19:27:26.910" v="2434" actId="478"/>
          <ac:graphicFrameMkLst>
            <pc:docMk/>
            <pc:sldMk cId="3341705128" sldId="267"/>
            <ac:graphicFrameMk id="5" creationId="{D2469D3A-FAB2-A7FB-0D34-40BDA4C3CF99}"/>
          </ac:graphicFrameMkLst>
        </pc:graphicFrameChg>
        <pc:graphicFrameChg chg="add mod">
          <ac:chgData name="Misun Song" userId="4a6edde5-e185-436e-941f-4c4b5454de21" providerId="ADAL" clId="{B6F24BF2-1810-4542-A54C-AD0B84DE4647}" dt="2023-03-08T02:02:40.575" v="8881"/>
          <ac:graphicFrameMkLst>
            <pc:docMk/>
            <pc:sldMk cId="3341705128" sldId="267"/>
            <ac:graphicFrameMk id="7" creationId="{2937B323-9964-E168-7A3C-66D799810AA0}"/>
          </ac:graphicFrameMkLst>
        </pc:graphicFrameChg>
        <pc:graphicFrameChg chg="add mod modGraphic">
          <ac:chgData name="Misun Song" userId="4a6edde5-e185-436e-941f-4c4b5454de21" providerId="ADAL" clId="{B6F24BF2-1810-4542-A54C-AD0B84DE4647}" dt="2023-03-08T04:26:37.544" v="9262" actId="20577"/>
          <ac:graphicFrameMkLst>
            <pc:docMk/>
            <pc:sldMk cId="3341705128" sldId="267"/>
            <ac:graphicFrameMk id="8" creationId="{0D89C426-05B3-7462-3C2D-55BF08E7880F}"/>
          </ac:graphicFrameMkLst>
        </pc:graphicFrameChg>
      </pc:sldChg>
      <pc:sldChg chg="addSp delSp modSp mod">
        <pc:chgData name="Misun Song" userId="4a6edde5-e185-436e-941f-4c4b5454de21" providerId="ADAL" clId="{B6F24BF2-1810-4542-A54C-AD0B84DE4647}" dt="2023-03-08T04:17:56.718" v="9217"/>
        <pc:sldMkLst>
          <pc:docMk/>
          <pc:sldMk cId="542238298" sldId="268"/>
        </pc:sldMkLst>
        <pc:spChg chg="mod">
          <ac:chgData name="Misun Song" userId="4a6edde5-e185-436e-941f-4c4b5454de21" providerId="ADAL" clId="{B6F24BF2-1810-4542-A54C-AD0B84DE4647}" dt="2023-03-05T17:32:48.440" v="632" actId="14100"/>
          <ac:spMkLst>
            <pc:docMk/>
            <pc:sldMk cId="542238298" sldId="268"/>
            <ac:spMk id="62" creationId="{A99CAE7F-375D-56A5-DE84-F0833D35E004}"/>
          </ac:spMkLst>
        </pc:spChg>
        <pc:spChg chg="mod">
          <ac:chgData name="Misun Song" userId="4a6edde5-e185-436e-941f-4c4b5454de21" providerId="ADAL" clId="{B6F24BF2-1810-4542-A54C-AD0B84DE4647}" dt="2023-03-05T17:32:35.992" v="631" actId="465"/>
          <ac:spMkLst>
            <pc:docMk/>
            <pc:sldMk cId="542238298" sldId="268"/>
            <ac:spMk id="63" creationId="{9F03E55A-7D88-F4DF-0C44-EA8B681783BB}"/>
          </ac:spMkLst>
        </pc:spChg>
        <pc:graphicFrameChg chg="add mod">
          <ac:chgData name="Misun Song" userId="4a6edde5-e185-436e-941f-4c4b5454de21" providerId="ADAL" clId="{B6F24BF2-1810-4542-A54C-AD0B84DE4647}" dt="2023-03-08T04:17:56.718" v="9217"/>
          <ac:graphicFrameMkLst>
            <pc:docMk/>
            <pc:sldMk cId="542238298" sldId="268"/>
            <ac:graphicFrameMk id="3" creationId="{59CA5BAF-701C-B225-0BEC-E82518BB6B69}"/>
          </ac:graphicFrameMkLst>
        </pc:graphicFrameChg>
        <pc:graphicFrameChg chg="del">
          <ac:chgData name="Misun Song" userId="4a6edde5-e185-436e-941f-4c4b5454de21" providerId="ADAL" clId="{B6F24BF2-1810-4542-A54C-AD0B84DE4647}" dt="2023-03-08T02:00:33.900" v="8843" actId="478"/>
          <ac:graphicFrameMkLst>
            <pc:docMk/>
            <pc:sldMk cId="542238298" sldId="268"/>
            <ac:graphicFrameMk id="8" creationId="{E55996F7-63D1-DE0B-F1CA-0DF198F0E80A}"/>
          </ac:graphicFrameMkLst>
        </pc:graphicFrameChg>
        <pc:graphicFrameChg chg="mod modGraphic">
          <ac:chgData name="Misun Song" userId="4a6edde5-e185-436e-941f-4c4b5454de21" providerId="ADAL" clId="{B6F24BF2-1810-4542-A54C-AD0B84DE4647}" dt="2023-03-05T17:30:11.065" v="603"/>
          <ac:graphicFrameMkLst>
            <pc:docMk/>
            <pc:sldMk cId="542238298" sldId="268"/>
            <ac:graphicFrameMk id="49" creationId="{45CA947D-1275-310A-020A-ABC865F04E93}"/>
          </ac:graphicFrameMkLst>
        </pc:graphicFrameChg>
        <pc:graphicFrameChg chg="mod modGraphic">
          <ac:chgData name="Misun Song" userId="4a6edde5-e185-436e-941f-4c4b5454de21" providerId="ADAL" clId="{B6F24BF2-1810-4542-A54C-AD0B84DE4647}" dt="2023-03-05T17:30:13.654" v="604"/>
          <ac:graphicFrameMkLst>
            <pc:docMk/>
            <pc:sldMk cId="542238298" sldId="268"/>
            <ac:graphicFrameMk id="50" creationId="{B1816610-41EE-D6FC-8322-BAC662787C7C}"/>
          </ac:graphicFrameMkLst>
        </pc:graphicFrameChg>
        <pc:graphicFrameChg chg="mod modGraphic">
          <ac:chgData name="Misun Song" userId="4a6edde5-e185-436e-941f-4c4b5454de21" providerId="ADAL" clId="{B6F24BF2-1810-4542-A54C-AD0B84DE4647}" dt="2023-03-05T17:32:35.992" v="631" actId="465"/>
          <ac:graphicFrameMkLst>
            <pc:docMk/>
            <pc:sldMk cId="542238298" sldId="268"/>
            <ac:graphicFrameMk id="51" creationId="{0596DD21-3150-0642-A0B7-E09F1D42CBB4}"/>
          </ac:graphicFrameMkLst>
        </pc:graphicFrameChg>
        <pc:graphicFrameChg chg="mod modGraphic">
          <ac:chgData name="Misun Song" userId="4a6edde5-e185-436e-941f-4c4b5454de21" providerId="ADAL" clId="{B6F24BF2-1810-4542-A54C-AD0B84DE4647}" dt="2023-03-05T17:30:16.741" v="606"/>
          <ac:graphicFrameMkLst>
            <pc:docMk/>
            <pc:sldMk cId="542238298" sldId="268"/>
            <ac:graphicFrameMk id="52" creationId="{26592FD2-C3CC-CCFD-F91B-06EA9DD08312}"/>
          </ac:graphicFrameMkLst>
        </pc:graphicFrameChg>
        <pc:graphicFrameChg chg="mod modGraphic">
          <ac:chgData name="Misun Song" userId="4a6edde5-e185-436e-941f-4c4b5454de21" providerId="ADAL" clId="{B6F24BF2-1810-4542-A54C-AD0B84DE4647}" dt="2023-03-05T17:30:18.401" v="607"/>
          <ac:graphicFrameMkLst>
            <pc:docMk/>
            <pc:sldMk cId="542238298" sldId="268"/>
            <ac:graphicFrameMk id="53" creationId="{8B201D8B-9AEF-1B2E-3541-A278FD3B21E3}"/>
          </ac:graphicFrameMkLst>
        </pc:graphicFrameChg>
        <pc:graphicFrameChg chg="mod modGraphic">
          <ac:chgData name="Misun Song" userId="4a6edde5-e185-436e-941f-4c4b5454de21" providerId="ADAL" clId="{B6F24BF2-1810-4542-A54C-AD0B84DE4647}" dt="2023-03-05T18:05:04.598" v="1112" actId="20577"/>
          <ac:graphicFrameMkLst>
            <pc:docMk/>
            <pc:sldMk cId="542238298" sldId="268"/>
            <ac:graphicFrameMk id="65" creationId="{E50D306F-B365-562F-2510-A784E4D4AB6C}"/>
          </ac:graphicFrameMkLst>
        </pc:graphicFrameChg>
      </pc:sldChg>
      <pc:sldChg chg="addSp delSp modSp mod">
        <pc:chgData name="Misun Song" userId="4a6edde5-e185-436e-941f-4c4b5454de21" providerId="ADAL" clId="{B6F24BF2-1810-4542-A54C-AD0B84DE4647}" dt="2023-03-08T04:17:59.813" v="9218"/>
        <pc:sldMkLst>
          <pc:docMk/>
          <pc:sldMk cId="3601502707" sldId="269"/>
        </pc:sldMkLst>
        <pc:spChg chg="mod">
          <ac:chgData name="Misun Song" userId="4a6edde5-e185-436e-941f-4c4b5454de21" providerId="ADAL" clId="{B6F24BF2-1810-4542-A54C-AD0B84DE4647}" dt="2023-03-05T18:05:21.628" v="1115" actId="1036"/>
          <ac:spMkLst>
            <pc:docMk/>
            <pc:sldMk cId="3601502707" sldId="269"/>
            <ac:spMk id="24" creationId="{5B0A6299-F75D-7CCF-285B-1EC2DAD9CB7E}"/>
          </ac:spMkLst>
        </pc:spChg>
        <pc:spChg chg="mod">
          <ac:chgData name="Misun Song" userId="4a6edde5-e185-436e-941f-4c4b5454de21" providerId="ADAL" clId="{B6F24BF2-1810-4542-A54C-AD0B84DE4647}" dt="2023-03-05T18:05:19.532" v="1114" actId="14100"/>
          <ac:spMkLst>
            <pc:docMk/>
            <pc:sldMk cId="3601502707" sldId="269"/>
            <ac:spMk id="25" creationId="{AF100470-AE34-F54F-6B2A-A069E1AC0C30}"/>
          </ac:spMkLst>
        </pc:spChg>
        <pc:spChg chg="mod">
          <ac:chgData name="Misun Song" userId="4a6edde5-e185-436e-941f-4c4b5454de21" providerId="ADAL" clId="{B6F24BF2-1810-4542-A54C-AD0B84DE4647}" dt="2023-03-05T17:42:38.553" v="849" actId="1076"/>
          <ac:spMkLst>
            <pc:docMk/>
            <pc:sldMk cId="3601502707" sldId="269"/>
            <ac:spMk id="29" creationId="{603D171E-6E49-0ED9-FEBD-1ED14CCF9B0E}"/>
          </ac:spMkLst>
        </pc:spChg>
        <pc:spChg chg="mod">
          <ac:chgData name="Misun Song" userId="4a6edde5-e185-436e-941f-4c4b5454de21" providerId="ADAL" clId="{B6F24BF2-1810-4542-A54C-AD0B84DE4647}" dt="2023-03-05T17:42:38.553" v="849" actId="1076"/>
          <ac:spMkLst>
            <pc:docMk/>
            <pc:sldMk cId="3601502707" sldId="269"/>
            <ac:spMk id="32" creationId="{EB8B783C-A0F2-A35E-C029-57F017791081}"/>
          </ac:spMkLst>
        </pc:spChg>
        <pc:graphicFrameChg chg="add mod">
          <ac:chgData name="Misun Song" userId="4a6edde5-e185-436e-941f-4c4b5454de21" providerId="ADAL" clId="{B6F24BF2-1810-4542-A54C-AD0B84DE4647}" dt="2023-03-08T04:17:59.813" v="9218"/>
          <ac:graphicFrameMkLst>
            <pc:docMk/>
            <pc:sldMk cId="3601502707" sldId="269"/>
            <ac:graphicFrameMk id="3" creationId="{A176575B-86D3-21C1-6C3C-27B705AFFD4E}"/>
          </ac:graphicFrameMkLst>
        </pc:graphicFrameChg>
        <pc:graphicFrameChg chg="del">
          <ac:chgData name="Misun Song" userId="4a6edde5-e185-436e-941f-4c4b5454de21" providerId="ADAL" clId="{B6F24BF2-1810-4542-A54C-AD0B84DE4647}" dt="2023-03-08T02:00:37.565" v="8844" actId="478"/>
          <ac:graphicFrameMkLst>
            <pc:docMk/>
            <pc:sldMk cId="3601502707" sldId="269"/>
            <ac:graphicFrameMk id="8" creationId="{443D5FCF-8597-D88E-49BE-77E954EE165F}"/>
          </ac:graphicFrameMkLst>
        </pc:graphicFrameChg>
        <pc:graphicFrameChg chg="mod modGraphic">
          <ac:chgData name="Misun Song" userId="4a6edde5-e185-436e-941f-4c4b5454de21" providerId="ADAL" clId="{B6F24BF2-1810-4542-A54C-AD0B84DE4647}" dt="2023-03-07T19:00:31.926" v="1883"/>
          <ac:graphicFrameMkLst>
            <pc:docMk/>
            <pc:sldMk cId="3601502707" sldId="269"/>
            <ac:graphicFrameMk id="15" creationId="{6E904F29-B151-2EDD-4A9C-B10B09EB3CCE}"/>
          </ac:graphicFrameMkLst>
        </pc:graphicFrameChg>
        <pc:graphicFrameChg chg="mod">
          <ac:chgData name="Misun Song" userId="4a6edde5-e185-436e-941f-4c4b5454de21" providerId="ADAL" clId="{B6F24BF2-1810-4542-A54C-AD0B84DE4647}" dt="2023-03-05T17:42:38.553" v="849" actId="1076"/>
          <ac:graphicFrameMkLst>
            <pc:docMk/>
            <pc:sldMk cId="3601502707" sldId="269"/>
            <ac:graphicFrameMk id="16" creationId="{CA6B7097-22DD-B9C9-6182-645B7628AA33}"/>
          </ac:graphicFrameMkLst>
        </pc:graphicFrameChg>
        <pc:graphicFrameChg chg="mod">
          <ac:chgData name="Misun Song" userId="4a6edde5-e185-436e-941f-4c4b5454de21" providerId="ADAL" clId="{B6F24BF2-1810-4542-A54C-AD0B84DE4647}" dt="2023-03-05T17:42:38.553" v="849" actId="1076"/>
          <ac:graphicFrameMkLst>
            <pc:docMk/>
            <pc:sldMk cId="3601502707" sldId="269"/>
            <ac:graphicFrameMk id="17" creationId="{5FD2D643-E3AB-356E-5F77-E5B599DAF943}"/>
          </ac:graphicFrameMkLst>
        </pc:graphicFrameChg>
        <pc:graphicFrameChg chg="mod">
          <ac:chgData name="Misun Song" userId="4a6edde5-e185-436e-941f-4c4b5454de21" providerId="ADAL" clId="{B6F24BF2-1810-4542-A54C-AD0B84DE4647}" dt="2023-03-05T17:42:38.553" v="849" actId="1076"/>
          <ac:graphicFrameMkLst>
            <pc:docMk/>
            <pc:sldMk cId="3601502707" sldId="269"/>
            <ac:graphicFrameMk id="19" creationId="{5F0B1F78-FBC5-88F2-0CE8-CC1B40ED6E36}"/>
          </ac:graphicFrameMkLst>
        </pc:graphicFrameChg>
        <pc:graphicFrameChg chg="mod modGraphic">
          <ac:chgData name="Misun Song" userId="4a6edde5-e185-436e-941f-4c4b5454de21" providerId="ADAL" clId="{B6F24BF2-1810-4542-A54C-AD0B84DE4647}" dt="2023-03-07T19:00:35.071" v="1884"/>
          <ac:graphicFrameMkLst>
            <pc:docMk/>
            <pc:sldMk cId="3601502707" sldId="269"/>
            <ac:graphicFrameMk id="22" creationId="{ED965318-9D2B-FD7F-F509-184E5777E43A}"/>
          </ac:graphicFrameMkLst>
        </pc:graphicFrameChg>
        <pc:graphicFrameChg chg="mod modGraphic">
          <ac:chgData name="Misun Song" userId="4a6edde5-e185-436e-941f-4c4b5454de21" providerId="ADAL" clId="{B6F24BF2-1810-4542-A54C-AD0B84DE4647}" dt="2023-03-07T19:00:37.181" v="1885"/>
          <ac:graphicFrameMkLst>
            <pc:docMk/>
            <pc:sldMk cId="3601502707" sldId="269"/>
            <ac:graphicFrameMk id="23" creationId="{B9BBE288-B6A0-8ABC-B3F6-6760EBF13897}"/>
          </ac:graphicFrameMkLst>
        </pc:graphicFrameChg>
        <pc:picChg chg="mod">
          <ac:chgData name="Misun Song" userId="4a6edde5-e185-436e-941f-4c4b5454de21" providerId="ADAL" clId="{B6F24BF2-1810-4542-A54C-AD0B84DE4647}" dt="2023-03-05T17:42:38.553" v="849" actId="1076"/>
          <ac:picMkLst>
            <pc:docMk/>
            <pc:sldMk cId="3601502707" sldId="269"/>
            <ac:picMk id="10" creationId="{0057D4B2-C886-6993-FAE2-134BCE977B1C}"/>
          </ac:picMkLst>
        </pc:picChg>
        <pc:picChg chg="mod">
          <ac:chgData name="Misun Song" userId="4a6edde5-e185-436e-941f-4c4b5454de21" providerId="ADAL" clId="{B6F24BF2-1810-4542-A54C-AD0B84DE4647}" dt="2023-03-05T17:42:38.553" v="849" actId="1076"/>
          <ac:picMkLst>
            <pc:docMk/>
            <pc:sldMk cId="3601502707" sldId="269"/>
            <ac:picMk id="14" creationId="{84063A5C-5A99-51B1-F28F-983FB2DCA30D}"/>
          </ac:picMkLst>
        </pc:picChg>
      </pc:sldChg>
      <pc:sldChg chg="addSp delSp modSp mod">
        <pc:chgData name="Misun Song" userId="4a6edde5-e185-436e-941f-4c4b5454de21" providerId="ADAL" clId="{B6F24BF2-1810-4542-A54C-AD0B84DE4647}" dt="2023-03-08T04:17:23.099" v="9207" actId="20577"/>
        <pc:sldMkLst>
          <pc:docMk/>
          <pc:sldMk cId="2235862559" sldId="272"/>
        </pc:sldMkLst>
        <pc:graphicFrameChg chg="add mod modGraphic">
          <ac:chgData name="Misun Song" userId="4a6edde5-e185-436e-941f-4c4b5454de21" providerId="ADAL" clId="{B6F24BF2-1810-4542-A54C-AD0B84DE4647}" dt="2023-03-08T04:17:23.099" v="9207" actId="20577"/>
          <ac:graphicFrameMkLst>
            <pc:docMk/>
            <pc:sldMk cId="2235862559" sldId="272"/>
            <ac:graphicFrameMk id="3" creationId="{67195B2D-13B8-0010-F24D-308020C57EF9}"/>
          </ac:graphicFrameMkLst>
        </pc:graphicFrameChg>
        <pc:graphicFrameChg chg="del">
          <ac:chgData name="Misun Song" userId="4a6edde5-e185-436e-941f-4c4b5454de21" providerId="ADAL" clId="{B6F24BF2-1810-4542-A54C-AD0B84DE4647}" dt="2023-03-08T01:59:54.369" v="8830" actId="478"/>
          <ac:graphicFrameMkLst>
            <pc:docMk/>
            <pc:sldMk cId="2235862559" sldId="272"/>
            <ac:graphicFrameMk id="6" creationId="{32DCF2F9-C439-08CB-B783-0EFDDD2B71C1}"/>
          </ac:graphicFrameMkLst>
        </pc:graphicFrameChg>
      </pc:sldChg>
      <pc:sldChg chg="addSp delSp modSp mod">
        <pc:chgData name="Misun Song" userId="4a6edde5-e185-436e-941f-4c4b5454de21" providerId="ADAL" clId="{B6F24BF2-1810-4542-A54C-AD0B84DE4647}" dt="2023-03-08T04:17:35.773" v="9210"/>
        <pc:sldMkLst>
          <pc:docMk/>
          <pc:sldMk cId="3634325673" sldId="280"/>
        </pc:sldMkLst>
        <pc:spChg chg="mod">
          <ac:chgData name="Misun Song" userId="4a6edde5-e185-436e-941f-4c4b5454de21" providerId="ADAL" clId="{B6F24BF2-1810-4542-A54C-AD0B84DE4647}" dt="2023-03-05T17:10:28.171" v="280" actId="12788"/>
          <ac:spMkLst>
            <pc:docMk/>
            <pc:sldMk cId="3634325673" sldId="280"/>
            <ac:spMk id="13" creationId="{392951F9-B2D1-21BC-9C42-4ED08D503F31}"/>
          </ac:spMkLst>
        </pc:spChg>
        <pc:spChg chg="mod">
          <ac:chgData name="Misun Song" userId="4a6edde5-e185-436e-941f-4c4b5454de21" providerId="ADAL" clId="{B6F24BF2-1810-4542-A54C-AD0B84DE4647}" dt="2023-03-05T17:10:44.283" v="283" actId="12789"/>
          <ac:spMkLst>
            <pc:docMk/>
            <pc:sldMk cId="3634325673" sldId="280"/>
            <ac:spMk id="24" creationId="{69A1401C-25DC-290C-15CC-043A325A0FBD}"/>
          </ac:spMkLst>
        </pc:spChg>
        <pc:spChg chg="mod">
          <ac:chgData name="Misun Song" userId="4a6edde5-e185-436e-941f-4c4b5454de21" providerId="ADAL" clId="{B6F24BF2-1810-4542-A54C-AD0B84DE4647}" dt="2023-03-05T17:10:44.283" v="283" actId="12789"/>
          <ac:spMkLst>
            <pc:docMk/>
            <pc:sldMk cId="3634325673" sldId="280"/>
            <ac:spMk id="25" creationId="{97F04446-43CF-3468-88B1-7098C073D597}"/>
          </ac:spMkLst>
        </pc:spChg>
        <pc:spChg chg="mod">
          <ac:chgData name="Misun Song" userId="4a6edde5-e185-436e-941f-4c4b5454de21" providerId="ADAL" clId="{B6F24BF2-1810-4542-A54C-AD0B84DE4647}" dt="2023-03-05T17:10:44.283" v="283" actId="12789"/>
          <ac:spMkLst>
            <pc:docMk/>
            <pc:sldMk cId="3634325673" sldId="280"/>
            <ac:spMk id="26" creationId="{C40090F6-B853-1E34-CB92-2B66A1812B2F}"/>
          </ac:spMkLst>
        </pc:spChg>
        <pc:spChg chg="mod">
          <ac:chgData name="Misun Song" userId="4a6edde5-e185-436e-941f-4c4b5454de21" providerId="ADAL" clId="{B6F24BF2-1810-4542-A54C-AD0B84DE4647}" dt="2023-03-05T17:10:44.283" v="283" actId="12789"/>
          <ac:spMkLst>
            <pc:docMk/>
            <pc:sldMk cId="3634325673" sldId="280"/>
            <ac:spMk id="27" creationId="{FB1B04A7-B57F-D114-347A-517AD3029419}"/>
          </ac:spMkLst>
        </pc:spChg>
        <pc:graphicFrameChg chg="mod modGraphic">
          <ac:chgData name="Misun Song" userId="4a6edde5-e185-436e-941f-4c4b5454de21" providerId="ADAL" clId="{B6F24BF2-1810-4542-A54C-AD0B84DE4647}" dt="2023-03-07T18:58:05.594" v="1868" actId="572"/>
          <ac:graphicFrameMkLst>
            <pc:docMk/>
            <pc:sldMk cId="3634325673" sldId="280"/>
            <ac:graphicFrameMk id="3" creationId="{506FB277-B11E-1922-98FC-97CBFD080845}"/>
          </ac:graphicFrameMkLst>
        </pc:graphicFrameChg>
        <pc:graphicFrameChg chg="del modGraphic">
          <ac:chgData name="Misun Song" userId="4a6edde5-e185-436e-941f-4c4b5454de21" providerId="ADAL" clId="{B6F24BF2-1810-4542-A54C-AD0B84DE4647}" dt="2023-03-08T02:00:15.507" v="8837" actId="478"/>
          <ac:graphicFrameMkLst>
            <pc:docMk/>
            <pc:sldMk cId="3634325673" sldId="280"/>
            <ac:graphicFrameMk id="8" creationId="{8ACC511D-920C-F100-A091-8A63227F4B6C}"/>
          </ac:graphicFrameMkLst>
        </pc:graphicFrameChg>
        <pc:graphicFrameChg chg="add mod">
          <ac:chgData name="Misun Song" userId="4a6edde5-e185-436e-941f-4c4b5454de21" providerId="ADAL" clId="{B6F24BF2-1810-4542-A54C-AD0B84DE4647}" dt="2023-03-08T04:17:35.773" v="9210"/>
          <ac:graphicFrameMkLst>
            <pc:docMk/>
            <pc:sldMk cId="3634325673" sldId="280"/>
            <ac:graphicFrameMk id="9" creationId="{CD667BD7-03A4-916A-7547-463AE01514A7}"/>
          </ac:graphicFrameMkLst>
        </pc:graphicFrameChg>
        <pc:graphicFrameChg chg="mod modGraphic">
          <ac:chgData name="Misun Song" userId="4a6edde5-e185-436e-941f-4c4b5454de21" providerId="ADAL" clId="{B6F24BF2-1810-4542-A54C-AD0B84DE4647}" dt="2023-03-07T18:58:08.878" v="1869"/>
          <ac:graphicFrameMkLst>
            <pc:docMk/>
            <pc:sldMk cId="3634325673" sldId="280"/>
            <ac:graphicFrameMk id="21" creationId="{58903895-E1BF-CA1D-B9BF-AB0FCF7B053E}"/>
          </ac:graphicFrameMkLst>
        </pc:graphicFrameChg>
        <pc:graphicFrameChg chg="mod modGraphic">
          <ac:chgData name="Misun Song" userId="4a6edde5-e185-436e-941f-4c4b5454de21" providerId="ADAL" clId="{B6F24BF2-1810-4542-A54C-AD0B84DE4647}" dt="2023-03-07T18:58:11.082" v="1870"/>
          <ac:graphicFrameMkLst>
            <pc:docMk/>
            <pc:sldMk cId="3634325673" sldId="280"/>
            <ac:graphicFrameMk id="22" creationId="{FFE0D563-1D3B-F503-D0C1-8BD5B2F1494E}"/>
          </ac:graphicFrameMkLst>
        </pc:graphicFrameChg>
        <pc:graphicFrameChg chg="mod modGraphic">
          <ac:chgData name="Misun Song" userId="4a6edde5-e185-436e-941f-4c4b5454de21" providerId="ADAL" clId="{B6F24BF2-1810-4542-A54C-AD0B84DE4647}" dt="2023-03-07T18:58:13.502" v="1871"/>
          <ac:graphicFrameMkLst>
            <pc:docMk/>
            <pc:sldMk cId="3634325673" sldId="280"/>
            <ac:graphicFrameMk id="23" creationId="{A690C73E-0E6B-42A3-87CA-F70180F305FA}"/>
          </ac:graphicFrameMkLst>
        </pc:graphicFrameChg>
        <pc:picChg chg="mod">
          <ac:chgData name="Misun Song" userId="4a6edde5-e185-436e-941f-4c4b5454de21" providerId="ADAL" clId="{B6F24BF2-1810-4542-A54C-AD0B84DE4647}" dt="2023-03-05T17:09:47.966" v="270" actId="12788"/>
          <ac:picMkLst>
            <pc:docMk/>
            <pc:sldMk cId="3634325673" sldId="280"/>
            <ac:picMk id="6" creationId="{A600F0FD-23B3-4993-69A1-302E0920236C}"/>
          </ac:picMkLst>
        </pc:picChg>
        <pc:picChg chg="mod">
          <ac:chgData name="Misun Song" userId="4a6edde5-e185-436e-941f-4c4b5454de21" providerId="ADAL" clId="{B6F24BF2-1810-4542-A54C-AD0B84DE4647}" dt="2023-03-05T17:09:36.315" v="263" actId="1036"/>
          <ac:picMkLst>
            <pc:docMk/>
            <pc:sldMk cId="3634325673" sldId="280"/>
            <ac:picMk id="7" creationId="{B6262C91-C139-F238-DA6C-9EFC6D99737F}"/>
          </ac:picMkLst>
        </pc:picChg>
        <pc:picChg chg="mod">
          <ac:chgData name="Misun Song" userId="4a6edde5-e185-436e-941f-4c4b5454de21" providerId="ADAL" clId="{B6F24BF2-1810-4542-A54C-AD0B84DE4647}" dt="2023-03-05T17:10:00.415" v="272" actId="1076"/>
          <ac:picMkLst>
            <pc:docMk/>
            <pc:sldMk cId="3634325673" sldId="280"/>
            <ac:picMk id="10" creationId="{BE8B93B0-5602-569E-7377-5975AB61BF37}"/>
          </ac:picMkLst>
        </pc:picChg>
        <pc:picChg chg="mod">
          <ac:chgData name="Misun Song" userId="4a6edde5-e185-436e-941f-4c4b5454de21" providerId="ADAL" clId="{B6F24BF2-1810-4542-A54C-AD0B84DE4647}" dt="2023-03-05T17:10:00.415" v="272" actId="1076"/>
          <ac:picMkLst>
            <pc:docMk/>
            <pc:sldMk cId="3634325673" sldId="280"/>
            <ac:picMk id="11" creationId="{2E599320-0A60-47B0-C13D-910B90035AC8}"/>
          </ac:picMkLst>
        </pc:picChg>
        <pc:picChg chg="mod">
          <ac:chgData name="Misun Song" userId="4a6edde5-e185-436e-941f-4c4b5454de21" providerId="ADAL" clId="{B6F24BF2-1810-4542-A54C-AD0B84DE4647}" dt="2023-03-05T17:10:15.067" v="277" actId="12788"/>
          <ac:picMkLst>
            <pc:docMk/>
            <pc:sldMk cId="3634325673" sldId="280"/>
            <ac:picMk id="14" creationId="{9FF5CBB5-F07F-44B5-8541-1F282D402DDF}"/>
          </ac:picMkLst>
        </pc:picChg>
      </pc:sldChg>
      <pc:sldChg chg="addSp delSp modSp mod">
        <pc:chgData name="Misun Song" userId="4a6edde5-e185-436e-941f-4c4b5454de21" providerId="ADAL" clId="{B6F24BF2-1810-4542-A54C-AD0B84DE4647}" dt="2023-03-08T04:17:42.916" v="9212"/>
        <pc:sldMkLst>
          <pc:docMk/>
          <pc:sldMk cId="2368806129" sldId="281"/>
        </pc:sldMkLst>
        <pc:spChg chg="mod">
          <ac:chgData name="Misun Song" userId="4a6edde5-e185-436e-941f-4c4b5454de21" providerId="ADAL" clId="{B6F24BF2-1810-4542-A54C-AD0B84DE4647}" dt="2023-03-05T17:34:35.058" v="665" actId="1036"/>
          <ac:spMkLst>
            <pc:docMk/>
            <pc:sldMk cId="2368806129" sldId="281"/>
            <ac:spMk id="10" creationId="{2ACEC861-620C-4074-AFFC-5EB70CCF5687}"/>
          </ac:spMkLst>
        </pc:spChg>
        <pc:spChg chg="mod">
          <ac:chgData name="Misun Song" userId="4a6edde5-e185-436e-941f-4c4b5454de21" providerId="ADAL" clId="{B6F24BF2-1810-4542-A54C-AD0B84DE4647}" dt="2023-03-05T17:34:35.058" v="665" actId="1036"/>
          <ac:spMkLst>
            <pc:docMk/>
            <pc:sldMk cId="2368806129" sldId="281"/>
            <ac:spMk id="22" creationId="{E8B10C12-546D-D6A7-9AA5-B3966F1B4DD4}"/>
          </ac:spMkLst>
        </pc:spChg>
        <pc:spChg chg="mod">
          <ac:chgData name="Misun Song" userId="4a6edde5-e185-436e-941f-4c4b5454de21" providerId="ADAL" clId="{B6F24BF2-1810-4542-A54C-AD0B84DE4647}" dt="2023-03-05T17:34:35.058" v="665" actId="1036"/>
          <ac:spMkLst>
            <pc:docMk/>
            <pc:sldMk cId="2368806129" sldId="281"/>
            <ac:spMk id="30" creationId="{DDC96EE9-11C0-C9B9-D4BB-D16270C01E34}"/>
          </ac:spMkLst>
        </pc:spChg>
        <pc:spChg chg="mod">
          <ac:chgData name="Misun Song" userId="4a6edde5-e185-436e-941f-4c4b5454de21" providerId="ADAL" clId="{B6F24BF2-1810-4542-A54C-AD0B84DE4647}" dt="2023-03-05T17:34:35.058" v="665" actId="1036"/>
          <ac:spMkLst>
            <pc:docMk/>
            <pc:sldMk cId="2368806129" sldId="281"/>
            <ac:spMk id="83" creationId="{5EEC5B21-6AF9-BD16-974A-0A4FC1B004FA}"/>
          </ac:spMkLst>
        </pc:spChg>
        <pc:spChg chg="mod">
          <ac:chgData name="Misun Song" userId="4a6edde5-e185-436e-941f-4c4b5454de21" providerId="ADAL" clId="{B6F24BF2-1810-4542-A54C-AD0B84DE4647}" dt="2023-03-05T17:34:35.058" v="665" actId="1036"/>
          <ac:spMkLst>
            <pc:docMk/>
            <pc:sldMk cId="2368806129" sldId="281"/>
            <ac:spMk id="90" creationId="{0FC04B6C-FCBD-C800-F9F0-4EE6B2D47605}"/>
          </ac:spMkLst>
        </pc:spChg>
        <pc:spChg chg="mod">
          <ac:chgData name="Misun Song" userId="4a6edde5-e185-436e-941f-4c4b5454de21" providerId="ADAL" clId="{B6F24BF2-1810-4542-A54C-AD0B84DE4647}" dt="2023-03-05T17:34:35.058" v="665" actId="1036"/>
          <ac:spMkLst>
            <pc:docMk/>
            <pc:sldMk cId="2368806129" sldId="281"/>
            <ac:spMk id="98" creationId="{60E9EEB5-B17E-DD90-D50E-05D2A3014F18}"/>
          </ac:spMkLst>
        </pc:spChg>
        <pc:spChg chg="mod">
          <ac:chgData name="Misun Song" userId="4a6edde5-e185-436e-941f-4c4b5454de21" providerId="ADAL" clId="{B6F24BF2-1810-4542-A54C-AD0B84DE4647}" dt="2023-03-05T17:34:35.058" v="665" actId="1036"/>
          <ac:spMkLst>
            <pc:docMk/>
            <pc:sldMk cId="2368806129" sldId="281"/>
            <ac:spMk id="99" creationId="{FACBFB55-812D-F234-CD51-4E89C6E435E9}"/>
          </ac:spMkLst>
        </pc:spChg>
        <pc:spChg chg="mod">
          <ac:chgData name="Misun Song" userId="4a6edde5-e185-436e-941f-4c4b5454de21" providerId="ADAL" clId="{B6F24BF2-1810-4542-A54C-AD0B84DE4647}" dt="2023-03-05T17:34:35.058" v="665" actId="1036"/>
          <ac:spMkLst>
            <pc:docMk/>
            <pc:sldMk cId="2368806129" sldId="281"/>
            <ac:spMk id="103" creationId="{4E668E68-BA81-82BD-8483-4B2191B217A5}"/>
          </ac:spMkLst>
        </pc:spChg>
        <pc:spChg chg="mod">
          <ac:chgData name="Misun Song" userId="4a6edde5-e185-436e-941f-4c4b5454de21" providerId="ADAL" clId="{B6F24BF2-1810-4542-A54C-AD0B84DE4647}" dt="2023-03-05T17:34:35.058" v="665" actId="1036"/>
          <ac:spMkLst>
            <pc:docMk/>
            <pc:sldMk cId="2368806129" sldId="281"/>
            <ac:spMk id="105" creationId="{2961715D-993B-1D76-C806-94EF16464D59}"/>
          </ac:spMkLst>
        </pc:spChg>
        <pc:graphicFrameChg chg="add mod">
          <ac:chgData name="Misun Song" userId="4a6edde5-e185-436e-941f-4c4b5454de21" providerId="ADAL" clId="{B6F24BF2-1810-4542-A54C-AD0B84DE4647}" dt="2023-03-08T04:17:42.916" v="9212"/>
          <ac:graphicFrameMkLst>
            <pc:docMk/>
            <pc:sldMk cId="2368806129" sldId="281"/>
            <ac:graphicFrameMk id="2" creationId="{710C0906-F6E8-88FE-1D62-9294F4AFB682}"/>
          </ac:graphicFrameMkLst>
        </pc:graphicFrameChg>
        <pc:graphicFrameChg chg="del">
          <ac:chgData name="Misun Song" userId="4a6edde5-e185-436e-941f-4c4b5454de21" providerId="ADAL" clId="{B6F24BF2-1810-4542-A54C-AD0B84DE4647}" dt="2023-03-08T02:00:19.658" v="8838" actId="478"/>
          <ac:graphicFrameMkLst>
            <pc:docMk/>
            <pc:sldMk cId="2368806129" sldId="281"/>
            <ac:graphicFrameMk id="8" creationId="{34EBFB50-E7DC-D1BB-8934-7F93C785842A}"/>
          </ac:graphicFrameMkLst>
        </pc:graphicFrameChg>
        <pc:graphicFrameChg chg="mod modGraphic">
          <ac:chgData name="Misun Song" userId="4a6edde5-e185-436e-941f-4c4b5454de21" providerId="ADAL" clId="{B6F24BF2-1810-4542-A54C-AD0B84DE4647}" dt="2023-03-07T18:58:36.554" v="1874"/>
          <ac:graphicFrameMkLst>
            <pc:docMk/>
            <pc:sldMk cId="2368806129" sldId="281"/>
            <ac:graphicFrameMk id="57" creationId="{AD7A95DC-4402-FD89-9A58-6A2797860C6B}"/>
          </ac:graphicFrameMkLst>
        </pc:graphicFrameChg>
        <pc:graphicFrameChg chg="mod modGraphic">
          <ac:chgData name="Misun Song" userId="4a6edde5-e185-436e-941f-4c4b5454de21" providerId="ADAL" clId="{B6F24BF2-1810-4542-A54C-AD0B84DE4647}" dt="2023-03-07T18:58:38.623" v="1875"/>
          <ac:graphicFrameMkLst>
            <pc:docMk/>
            <pc:sldMk cId="2368806129" sldId="281"/>
            <ac:graphicFrameMk id="82" creationId="{F13B56EC-6302-8382-6B23-4C1B94254DC6}"/>
          </ac:graphicFrameMkLst>
        </pc:graphicFrameChg>
        <pc:graphicFrameChg chg="mod modGraphic">
          <ac:chgData name="Misun Song" userId="4a6edde5-e185-436e-941f-4c4b5454de21" providerId="ADAL" clId="{B6F24BF2-1810-4542-A54C-AD0B84DE4647}" dt="2023-03-07T18:58:40.670" v="1876"/>
          <ac:graphicFrameMkLst>
            <pc:docMk/>
            <pc:sldMk cId="2368806129" sldId="281"/>
            <ac:graphicFrameMk id="89" creationId="{6E5A2BE8-8D12-88B6-5A08-EB3BA84B479F}"/>
          </ac:graphicFrameMkLst>
        </pc:graphicFrameChg>
        <pc:picChg chg="mod">
          <ac:chgData name="Misun Song" userId="4a6edde5-e185-436e-941f-4c4b5454de21" providerId="ADAL" clId="{B6F24BF2-1810-4542-A54C-AD0B84DE4647}" dt="2023-03-05T17:34:35.058" v="665" actId="1036"/>
          <ac:picMkLst>
            <pc:docMk/>
            <pc:sldMk cId="2368806129" sldId="281"/>
            <ac:picMk id="19" creationId="{8CD4EA11-A37F-3779-0316-072F70E5E01C}"/>
          </ac:picMkLst>
        </pc:picChg>
        <pc:picChg chg="mod">
          <ac:chgData name="Misun Song" userId="4a6edde5-e185-436e-941f-4c4b5454de21" providerId="ADAL" clId="{B6F24BF2-1810-4542-A54C-AD0B84DE4647}" dt="2023-03-05T17:34:35.058" v="665" actId="1036"/>
          <ac:picMkLst>
            <pc:docMk/>
            <pc:sldMk cId="2368806129" sldId="281"/>
            <ac:picMk id="20" creationId="{0FD4CA8B-1791-54B4-8DDB-A82F9457A5A2}"/>
          </ac:picMkLst>
        </pc:picChg>
        <pc:picChg chg="mod">
          <ac:chgData name="Misun Song" userId="4a6edde5-e185-436e-941f-4c4b5454de21" providerId="ADAL" clId="{B6F24BF2-1810-4542-A54C-AD0B84DE4647}" dt="2023-03-05T17:34:35.058" v="665" actId="1036"/>
          <ac:picMkLst>
            <pc:docMk/>
            <pc:sldMk cId="2368806129" sldId="281"/>
            <ac:picMk id="96" creationId="{73557D1B-30FB-4C8B-66BB-F42E2E4CCDEA}"/>
          </ac:picMkLst>
        </pc:picChg>
        <pc:picChg chg="mod">
          <ac:chgData name="Misun Song" userId="4a6edde5-e185-436e-941f-4c4b5454de21" providerId="ADAL" clId="{B6F24BF2-1810-4542-A54C-AD0B84DE4647}" dt="2023-03-05T17:34:35.058" v="665" actId="1036"/>
          <ac:picMkLst>
            <pc:docMk/>
            <pc:sldMk cId="2368806129" sldId="281"/>
            <ac:picMk id="97" creationId="{2043F95C-3FB5-B2C7-A574-66856D5BF419}"/>
          </ac:picMkLst>
        </pc:picChg>
        <pc:picChg chg="mod">
          <ac:chgData name="Misun Song" userId="4a6edde5-e185-436e-941f-4c4b5454de21" providerId="ADAL" clId="{B6F24BF2-1810-4542-A54C-AD0B84DE4647}" dt="2023-03-05T17:34:35.058" v="665" actId="1036"/>
          <ac:picMkLst>
            <pc:docMk/>
            <pc:sldMk cId="2368806129" sldId="281"/>
            <ac:picMk id="101" creationId="{B5A4D361-FEF4-D09E-3BD2-90AB2C2CAD7B}"/>
          </ac:picMkLst>
        </pc:picChg>
        <pc:picChg chg="mod">
          <ac:chgData name="Misun Song" userId="4a6edde5-e185-436e-941f-4c4b5454de21" providerId="ADAL" clId="{B6F24BF2-1810-4542-A54C-AD0B84DE4647}" dt="2023-03-05T17:34:35.058" v="665" actId="1036"/>
          <ac:picMkLst>
            <pc:docMk/>
            <pc:sldMk cId="2368806129" sldId="281"/>
            <ac:picMk id="102" creationId="{260BE1C2-638A-7686-E9E4-5D9B226FC298}"/>
          </ac:picMkLst>
        </pc:picChg>
        <pc:cxnChg chg="mod">
          <ac:chgData name="Misun Song" userId="4a6edde5-e185-436e-941f-4c4b5454de21" providerId="ADAL" clId="{B6F24BF2-1810-4542-A54C-AD0B84DE4647}" dt="2023-03-05T17:34:35.058" v="665" actId="1036"/>
          <ac:cxnSpMkLst>
            <pc:docMk/>
            <pc:sldMk cId="2368806129" sldId="281"/>
            <ac:cxnSpMk id="29" creationId="{27887956-1895-2889-2CD6-1F9A4ACC57B1}"/>
          </ac:cxnSpMkLst>
        </pc:cxnChg>
        <pc:cxnChg chg="mod">
          <ac:chgData name="Misun Song" userId="4a6edde5-e185-436e-941f-4c4b5454de21" providerId="ADAL" clId="{B6F24BF2-1810-4542-A54C-AD0B84DE4647}" dt="2023-03-05T17:34:35.058" v="665" actId="1036"/>
          <ac:cxnSpMkLst>
            <pc:docMk/>
            <pc:sldMk cId="2368806129" sldId="281"/>
            <ac:cxnSpMk id="100" creationId="{E0BA5B41-EB55-305F-AC67-AEBCEF382696}"/>
          </ac:cxnSpMkLst>
        </pc:cxnChg>
        <pc:cxnChg chg="mod">
          <ac:chgData name="Misun Song" userId="4a6edde5-e185-436e-941f-4c4b5454de21" providerId="ADAL" clId="{B6F24BF2-1810-4542-A54C-AD0B84DE4647}" dt="2023-03-05T17:34:35.058" v="665" actId="1036"/>
          <ac:cxnSpMkLst>
            <pc:docMk/>
            <pc:sldMk cId="2368806129" sldId="281"/>
            <ac:cxnSpMk id="104" creationId="{6D0F7EBD-D732-A1C0-E263-F0BA213E0EEF}"/>
          </ac:cxnSpMkLst>
        </pc:cxnChg>
      </pc:sldChg>
      <pc:sldChg chg="delSp modSp del mod">
        <pc:chgData name="Misun Song" userId="4a6edde5-e185-436e-941f-4c4b5454de21" providerId="ADAL" clId="{B6F24BF2-1810-4542-A54C-AD0B84DE4647}" dt="2023-03-05T17:15:21.365" v="318" actId="2696"/>
        <pc:sldMkLst>
          <pc:docMk/>
          <pc:sldMk cId="1583741780" sldId="282"/>
        </pc:sldMkLst>
        <pc:spChg chg="del">
          <ac:chgData name="Misun Song" userId="4a6edde5-e185-436e-941f-4c4b5454de21" providerId="ADAL" clId="{B6F24BF2-1810-4542-A54C-AD0B84DE4647}" dt="2023-03-05T17:13:56.631" v="297" actId="478"/>
          <ac:spMkLst>
            <pc:docMk/>
            <pc:sldMk cId="1583741780" sldId="282"/>
            <ac:spMk id="9" creationId="{DE8F2869-3957-DDC2-9B01-2BCC45DD511F}"/>
          </ac:spMkLst>
        </pc:spChg>
        <pc:spChg chg="mod">
          <ac:chgData name="Misun Song" userId="4a6edde5-e185-436e-941f-4c4b5454de21" providerId="ADAL" clId="{B6F24BF2-1810-4542-A54C-AD0B84DE4647}" dt="2023-03-05T17:14:37.575" v="308" actId="1076"/>
          <ac:spMkLst>
            <pc:docMk/>
            <pc:sldMk cId="1583741780" sldId="282"/>
            <ac:spMk id="17" creationId="{A409A1D0-F160-6D6E-E657-3B4E663FDDD2}"/>
          </ac:spMkLst>
        </pc:spChg>
        <pc:spChg chg="mod">
          <ac:chgData name="Misun Song" userId="4a6edde5-e185-436e-941f-4c4b5454de21" providerId="ADAL" clId="{B6F24BF2-1810-4542-A54C-AD0B84DE4647}" dt="2023-03-05T17:14:31.690" v="307" actId="1076"/>
          <ac:spMkLst>
            <pc:docMk/>
            <pc:sldMk cId="1583741780" sldId="282"/>
            <ac:spMk id="18" creationId="{D605C550-1E80-3744-D9D7-A270DA28B7C0}"/>
          </ac:spMkLst>
        </pc:spChg>
        <pc:spChg chg="del">
          <ac:chgData name="Misun Song" userId="4a6edde5-e185-436e-941f-4c4b5454de21" providerId="ADAL" clId="{B6F24BF2-1810-4542-A54C-AD0B84DE4647}" dt="2023-03-05T17:13:56.631" v="297" actId="478"/>
          <ac:spMkLst>
            <pc:docMk/>
            <pc:sldMk cId="1583741780" sldId="282"/>
            <ac:spMk id="27" creationId="{8274A316-C98E-7BB4-9A88-28B50A0384FB}"/>
          </ac:spMkLst>
        </pc:spChg>
        <pc:graphicFrameChg chg="del modGraphic">
          <ac:chgData name="Misun Song" userId="4a6edde5-e185-436e-941f-4c4b5454de21" providerId="ADAL" clId="{B6F24BF2-1810-4542-A54C-AD0B84DE4647}" dt="2023-03-05T17:13:56.631" v="297" actId="478"/>
          <ac:graphicFrameMkLst>
            <pc:docMk/>
            <pc:sldMk cId="1583741780" sldId="282"/>
            <ac:graphicFrameMk id="7" creationId="{6B1E3B75-88D1-AF3A-07F1-EB1017844F5C}"/>
          </ac:graphicFrameMkLst>
        </pc:graphicFrameChg>
        <pc:graphicFrameChg chg="del modGraphic">
          <ac:chgData name="Misun Song" userId="4a6edde5-e185-436e-941f-4c4b5454de21" providerId="ADAL" clId="{B6F24BF2-1810-4542-A54C-AD0B84DE4647}" dt="2023-03-05T17:13:56.631" v="297" actId="478"/>
          <ac:graphicFrameMkLst>
            <pc:docMk/>
            <pc:sldMk cId="1583741780" sldId="282"/>
            <ac:graphicFrameMk id="11" creationId="{0037BF3C-7B1F-0111-7A1C-45CBDA89418B}"/>
          </ac:graphicFrameMkLst>
        </pc:graphicFrameChg>
        <pc:graphicFrameChg chg="mod modGraphic">
          <ac:chgData name="Misun Song" userId="4a6edde5-e185-436e-941f-4c4b5454de21" providerId="ADAL" clId="{B6F24BF2-1810-4542-A54C-AD0B84DE4647}" dt="2023-03-05T17:14:45.486" v="309" actId="14734"/>
          <ac:graphicFrameMkLst>
            <pc:docMk/>
            <pc:sldMk cId="1583741780" sldId="282"/>
            <ac:graphicFrameMk id="57" creationId="{AD7A95DC-4402-FD89-9A58-6A2797860C6B}"/>
          </ac:graphicFrameMkLst>
        </pc:graphicFrameChg>
        <pc:picChg chg="mod">
          <ac:chgData name="Misun Song" userId="4a6edde5-e185-436e-941f-4c4b5454de21" providerId="ADAL" clId="{B6F24BF2-1810-4542-A54C-AD0B84DE4647}" dt="2023-03-05T17:15:12.116" v="317" actId="1076"/>
          <ac:picMkLst>
            <pc:docMk/>
            <pc:sldMk cId="1583741780" sldId="282"/>
            <ac:picMk id="13" creationId="{03885744-91B8-C050-B999-2BFE47041E26}"/>
          </ac:picMkLst>
        </pc:picChg>
        <pc:picChg chg="mod">
          <ac:chgData name="Misun Song" userId="4a6edde5-e185-436e-941f-4c4b5454de21" providerId="ADAL" clId="{B6F24BF2-1810-4542-A54C-AD0B84DE4647}" dt="2023-03-05T17:14:28.868" v="305" actId="1076"/>
          <ac:picMkLst>
            <pc:docMk/>
            <pc:sldMk cId="1583741780" sldId="282"/>
            <ac:picMk id="14" creationId="{043C1BC6-F85C-BD4B-1D62-C2C0F9A0E934}"/>
          </ac:picMkLst>
        </pc:picChg>
        <pc:picChg chg="mod">
          <ac:chgData name="Misun Song" userId="4a6edde5-e185-436e-941f-4c4b5454de21" providerId="ADAL" clId="{B6F24BF2-1810-4542-A54C-AD0B84DE4647}" dt="2023-03-05T17:15:00.735" v="314" actId="14100"/>
          <ac:picMkLst>
            <pc:docMk/>
            <pc:sldMk cId="1583741780" sldId="282"/>
            <ac:picMk id="15" creationId="{90E285D0-A277-DBEE-91B0-B83E29333C24}"/>
          </ac:picMkLst>
        </pc:picChg>
        <pc:picChg chg="mod">
          <ac:chgData name="Misun Song" userId="4a6edde5-e185-436e-941f-4c4b5454de21" providerId="ADAL" clId="{B6F24BF2-1810-4542-A54C-AD0B84DE4647}" dt="2023-03-05T17:14:29.834" v="306" actId="1076"/>
          <ac:picMkLst>
            <pc:docMk/>
            <pc:sldMk cId="1583741780" sldId="282"/>
            <ac:picMk id="16" creationId="{073C9E23-0325-8DE5-D0BE-67FCA0EBBEC3}"/>
          </ac:picMkLst>
        </pc:picChg>
        <pc:picChg chg="del">
          <ac:chgData name="Misun Song" userId="4a6edde5-e185-436e-941f-4c4b5454de21" providerId="ADAL" clId="{B6F24BF2-1810-4542-A54C-AD0B84DE4647}" dt="2023-03-05T17:13:56.631" v="297" actId="478"/>
          <ac:picMkLst>
            <pc:docMk/>
            <pc:sldMk cId="1583741780" sldId="282"/>
            <ac:picMk id="21" creationId="{4A4C0678-EC45-0663-8B6A-83A9D4B3EABE}"/>
          </ac:picMkLst>
        </pc:picChg>
        <pc:picChg chg="del">
          <ac:chgData name="Misun Song" userId="4a6edde5-e185-436e-941f-4c4b5454de21" providerId="ADAL" clId="{B6F24BF2-1810-4542-A54C-AD0B84DE4647}" dt="2023-03-05T17:13:56.631" v="297" actId="478"/>
          <ac:picMkLst>
            <pc:docMk/>
            <pc:sldMk cId="1583741780" sldId="282"/>
            <ac:picMk id="23" creationId="{1CF3F6BF-E693-B039-EBBC-91EA0F9943E9}"/>
          </ac:picMkLst>
        </pc:picChg>
        <pc:picChg chg="del">
          <ac:chgData name="Misun Song" userId="4a6edde5-e185-436e-941f-4c4b5454de21" providerId="ADAL" clId="{B6F24BF2-1810-4542-A54C-AD0B84DE4647}" dt="2023-03-05T17:13:56.631" v="297" actId="478"/>
          <ac:picMkLst>
            <pc:docMk/>
            <pc:sldMk cId="1583741780" sldId="282"/>
            <ac:picMk id="24" creationId="{DFC6C84D-0CEA-2B31-C1CF-D582FD1CB66C}"/>
          </ac:picMkLst>
        </pc:picChg>
        <pc:picChg chg="del">
          <ac:chgData name="Misun Song" userId="4a6edde5-e185-436e-941f-4c4b5454de21" providerId="ADAL" clId="{B6F24BF2-1810-4542-A54C-AD0B84DE4647}" dt="2023-03-05T17:13:56.631" v="297" actId="478"/>
          <ac:picMkLst>
            <pc:docMk/>
            <pc:sldMk cId="1583741780" sldId="282"/>
            <ac:picMk id="25" creationId="{6006CE49-F749-6BA3-288B-3A79643CBA6D}"/>
          </ac:picMkLst>
        </pc:picChg>
        <pc:picChg chg="del">
          <ac:chgData name="Misun Song" userId="4a6edde5-e185-436e-941f-4c4b5454de21" providerId="ADAL" clId="{B6F24BF2-1810-4542-A54C-AD0B84DE4647}" dt="2023-03-05T17:13:56.631" v="297" actId="478"/>
          <ac:picMkLst>
            <pc:docMk/>
            <pc:sldMk cId="1583741780" sldId="282"/>
            <ac:picMk id="26" creationId="{895596A3-CB90-53D3-CF8E-167265A2B191}"/>
          </ac:picMkLst>
        </pc:picChg>
      </pc:sldChg>
      <pc:sldChg chg="del">
        <pc:chgData name="Misun Song" userId="4a6edde5-e185-436e-941f-4c4b5454de21" providerId="ADAL" clId="{B6F24BF2-1810-4542-A54C-AD0B84DE4647}" dt="2023-03-05T17:13:50.607" v="296" actId="2696"/>
        <pc:sldMkLst>
          <pc:docMk/>
          <pc:sldMk cId="4184755023" sldId="283"/>
        </pc:sldMkLst>
      </pc:sldChg>
      <pc:sldChg chg="addSp delSp modSp mod ord">
        <pc:chgData name="Misun Song" userId="4a6edde5-e185-436e-941f-4c4b5454de21" providerId="ADAL" clId="{B6F24BF2-1810-4542-A54C-AD0B84DE4647}" dt="2023-03-08T04:17:39.859" v="9211"/>
        <pc:sldMkLst>
          <pc:docMk/>
          <pc:sldMk cId="3689878071" sldId="284"/>
        </pc:sldMkLst>
        <pc:spChg chg="add mod">
          <ac:chgData name="Misun Song" userId="4a6edde5-e185-436e-941f-4c4b5454de21" providerId="ADAL" clId="{B6F24BF2-1810-4542-A54C-AD0B84DE4647}" dt="2023-03-08T04:06:14.329" v="9111"/>
          <ac:spMkLst>
            <pc:docMk/>
            <pc:sldMk cId="3689878071" sldId="284"/>
            <ac:spMk id="2" creationId="{FFD2EDB6-BD7E-8845-5E6B-7988DA39429E}"/>
          </ac:spMkLst>
        </pc:spChg>
        <pc:spChg chg="mod">
          <ac:chgData name="Misun Song" userId="4a6edde5-e185-436e-941f-4c4b5454de21" providerId="ADAL" clId="{B6F24BF2-1810-4542-A54C-AD0B84DE4647}" dt="2023-03-05T18:03:44.851" v="1099" actId="1036"/>
          <ac:spMkLst>
            <pc:docMk/>
            <pc:sldMk cId="3689878071" sldId="284"/>
            <ac:spMk id="10" creationId="{2ACEC861-620C-4074-AFFC-5EB70CCF5687}"/>
          </ac:spMkLst>
        </pc:spChg>
        <pc:spChg chg="mod">
          <ac:chgData name="Misun Song" userId="4a6edde5-e185-436e-941f-4c4b5454de21" providerId="ADAL" clId="{B6F24BF2-1810-4542-A54C-AD0B84DE4647}" dt="2023-03-05T18:03:44.851" v="1099" actId="1036"/>
          <ac:spMkLst>
            <pc:docMk/>
            <pc:sldMk cId="3689878071" sldId="284"/>
            <ac:spMk id="38" creationId="{9F0BE450-3BEA-DC23-D33C-261866A558AB}"/>
          </ac:spMkLst>
        </pc:spChg>
        <pc:spChg chg="mod">
          <ac:chgData name="Misun Song" userId="4a6edde5-e185-436e-941f-4c4b5454de21" providerId="ADAL" clId="{B6F24BF2-1810-4542-A54C-AD0B84DE4647}" dt="2023-03-07T18:27:30.605" v="1251" actId="1076"/>
          <ac:spMkLst>
            <pc:docMk/>
            <pc:sldMk cId="3689878071" sldId="284"/>
            <ac:spMk id="40" creationId="{BB489A8B-FA69-9B94-A01F-54AC606B49FB}"/>
          </ac:spMkLst>
        </pc:spChg>
        <pc:spChg chg="mod">
          <ac:chgData name="Misun Song" userId="4a6edde5-e185-436e-941f-4c4b5454de21" providerId="ADAL" clId="{B6F24BF2-1810-4542-A54C-AD0B84DE4647}" dt="2023-03-07T18:29:17.006" v="1305" actId="1035"/>
          <ac:spMkLst>
            <pc:docMk/>
            <pc:sldMk cId="3689878071" sldId="284"/>
            <ac:spMk id="41" creationId="{65E2E7AC-3F1D-835A-E5C4-F8D761586101}"/>
          </ac:spMkLst>
        </pc:spChg>
        <pc:spChg chg="mod">
          <ac:chgData name="Misun Song" userId="4a6edde5-e185-436e-941f-4c4b5454de21" providerId="ADAL" clId="{B6F24BF2-1810-4542-A54C-AD0B84DE4647}" dt="2023-03-07T18:28:56.010" v="1289" actId="14100"/>
          <ac:spMkLst>
            <pc:docMk/>
            <pc:sldMk cId="3689878071" sldId="284"/>
            <ac:spMk id="42" creationId="{2F6AAB6F-E520-30AD-9A37-E44022F37A8C}"/>
          </ac:spMkLst>
        </pc:spChg>
        <pc:spChg chg="mod">
          <ac:chgData name="Misun Song" userId="4a6edde5-e185-436e-941f-4c4b5454de21" providerId="ADAL" clId="{B6F24BF2-1810-4542-A54C-AD0B84DE4647}" dt="2023-03-07T18:30:09.723" v="1314" actId="1076"/>
          <ac:spMkLst>
            <pc:docMk/>
            <pc:sldMk cId="3689878071" sldId="284"/>
            <ac:spMk id="47" creationId="{A6DAD813-C891-F127-85F0-4B995A3D870A}"/>
          </ac:spMkLst>
        </pc:spChg>
        <pc:spChg chg="mod">
          <ac:chgData name="Misun Song" userId="4a6edde5-e185-436e-941f-4c4b5454de21" providerId="ADAL" clId="{B6F24BF2-1810-4542-A54C-AD0B84DE4647}" dt="2023-03-07T18:29:14.423" v="1300" actId="1036"/>
          <ac:spMkLst>
            <pc:docMk/>
            <pc:sldMk cId="3689878071" sldId="284"/>
            <ac:spMk id="48" creationId="{D7AA60AB-BA1A-8384-2ED0-761C4F4801F9}"/>
          </ac:spMkLst>
        </pc:spChg>
        <pc:graphicFrameChg chg="del">
          <ac:chgData name="Misun Song" userId="4a6edde5-e185-436e-941f-4c4b5454de21" providerId="ADAL" clId="{B6F24BF2-1810-4542-A54C-AD0B84DE4647}" dt="2023-03-08T02:00:13.552" v="8836" actId="478"/>
          <ac:graphicFrameMkLst>
            <pc:docMk/>
            <pc:sldMk cId="3689878071" sldId="284"/>
            <ac:graphicFrameMk id="8" creationId="{34EBFB50-E7DC-D1BB-8934-7F93C785842A}"/>
          </ac:graphicFrameMkLst>
        </pc:graphicFrameChg>
        <pc:graphicFrameChg chg="add mod">
          <ac:chgData name="Misun Song" userId="4a6edde5-e185-436e-941f-4c4b5454de21" providerId="ADAL" clId="{B6F24BF2-1810-4542-A54C-AD0B84DE4647}" dt="2023-03-08T04:17:39.859" v="9211"/>
          <ac:graphicFrameMkLst>
            <pc:docMk/>
            <pc:sldMk cId="3689878071" sldId="284"/>
            <ac:graphicFrameMk id="15" creationId="{389F799B-D818-0C22-CB1E-2C3D3ED89E45}"/>
          </ac:graphicFrameMkLst>
        </pc:graphicFrameChg>
        <pc:graphicFrameChg chg="mod modGraphic">
          <ac:chgData name="Misun Song" userId="4a6edde5-e185-436e-941f-4c4b5454de21" providerId="ADAL" clId="{B6F24BF2-1810-4542-A54C-AD0B84DE4647}" dt="2023-03-07T18:58:30.050" v="1873"/>
          <ac:graphicFrameMkLst>
            <pc:docMk/>
            <pc:sldMk cId="3689878071" sldId="284"/>
            <ac:graphicFrameMk id="33" creationId="{A8A8F872-B461-5A0A-C609-689D018BB16C}"/>
          </ac:graphicFrameMkLst>
        </pc:graphicFrameChg>
        <pc:graphicFrameChg chg="mod modGraphic">
          <ac:chgData name="Misun Song" userId="4a6edde5-e185-436e-941f-4c4b5454de21" providerId="ADAL" clId="{B6F24BF2-1810-4542-A54C-AD0B84DE4647}" dt="2023-03-07T18:58:24.374" v="1872"/>
          <ac:graphicFrameMkLst>
            <pc:docMk/>
            <pc:sldMk cId="3689878071" sldId="284"/>
            <ac:graphicFrameMk id="57" creationId="{AD7A95DC-4402-FD89-9A58-6A2797860C6B}"/>
          </ac:graphicFrameMkLst>
        </pc:graphicFrameChg>
        <pc:picChg chg="add mod modCrop">
          <ac:chgData name="Misun Song" userId="4a6edde5-e185-436e-941f-4c4b5454de21" providerId="ADAL" clId="{B6F24BF2-1810-4542-A54C-AD0B84DE4647}" dt="2023-03-07T18:28:35.151" v="1284" actId="170"/>
          <ac:picMkLst>
            <pc:docMk/>
            <pc:sldMk cId="3689878071" sldId="284"/>
            <ac:picMk id="3" creationId="{1509D7A4-1A34-772F-5CC7-5753535CF163}"/>
          </ac:picMkLst>
        </pc:picChg>
        <pc:picChg chg="add mod modCrop">
          <ac:chgData name="Misun Song" userId="4a6edde5-e185-436e-941f-4c4b5454de21" providerId="ADAL" clId="{B6F24BF2-1810-4542-A54C-AD0B84DE4647}" dt="2023-03-07T18:26:44.668" v="1207" actId="14100"/>
          <ac:picMkLst>
            <pc:docMk/>
            <pc:sldMk cId="3689878071" sldId="284"/>
            <ac:picMk id="7" creationId="{965F7643-AD1B-0A45-3256-435A6759E6C4}"/>
          </ac:picMkLst>
        </pc:picChg>
        <pc:picChg chg="del">
          <ac:chgData name="Misun Song" userId="4a6edde5-e185-436e-941f-4c4b5454de21" providerId="ADAL" clId="{B6F24BF2-1810-4542-A54C-AD0B84DE4647}" dt="2023-03-07T18:25:03.386" v="1140" actId="478"/>
          <ac:picMkLst>
            <pc:docMk/>
            <pc:sldMk cId="3689878071" sldId="284"/>
            <ac:picMk id="12" creationId="{E24FD9B9-A340-EF10-2BE3-6EB231E8B3B4}"/>
          </ac:picMkLst>
        </pc:picChg>
        <pc:picChg chg="add mod modCrop">
          <ac:chgData name="Misun Song" userId="4a6edde5-e185-436e-941f-4c4b5454de21" providerId="ADAL" clId="{B6F24BF2-1810-4542-A54C-AD0B84DE4647}" dt="2023-03-07T18:30:16.173" v="1316" actId="554"/>
          <ac:picMkLst>
            <pc:docMk/>
            <pc:sldMk cId="3689878071" sldId="284"/>
            <ac:picMk id="13" creationId="{E473B1EA-A6BC-1FC3-0F29-A28C059F241E}"/>
          </ac:picMkLst>
        </pc:picChg>
        <pc:picChg chg="add mod">
          <ac:chgData name="Misun Song" userId="4a6edde5-e185-436e-941f-4c4b5454de21" providerId="ADAL" clId="{B6F24BF2-1810-4542-A54C-AD0B84DE4647}" dt="2023-03-07T18:30:16.173" v="1316" actId="554"/>
          <ac:picMkLst>
            <pc:docMk/>
            <pc:sldMk cId="3689878071" sldId="284"/>
            <ac:picMk id="14" creationId="{933B4F29-0918-E7FD-513B-1194E2D77521}"/>
          </ac:picMkLst>
        </pc:picChg>
        <pc:picChg chg="del">
          <ac:chgData name="Misun Song" userId="4a6edde5-e185-436e-941f-4c4b5454de21" providerId="ADAL" clId="{B6F24BF2-1810-4542-A54C-AD0B84DE4647}" dt="2023-03-07T18:28:11.153" v="1271" actId="478"/>
          <ac:picMkLst>
            <pc:docMk/>
            <pc:sldMk cId="3689878071" sldId="284"/>
            <ac:picMk id="20" creationId="{6363FE26-934D-EFA1-80D0-BCE7B89D90D0}"/>
          </ac:picMkLst>
        </pc:picChg>
        <pc:cxnChg chg="mod">
          <ac:chgData name="Misun Song" userId="4a6edde5-e185-436e-941f-4c4b5454de21" providerId="ADAL" clId="{B6F24BF2-1810-4542-A54C-AD0B84DE4647}" dt="2023-03-07T18:26:49.477" v="1218" actId="1038"/>
          <ac:cxnSpMkLst>
            <pc:docMk/>
            <pc:sldMk cId="3689878071" sldId="284"/>
            <ac:cxnSpMk id="43" creationId="{FA03FFBF-0DD4-756E-8381-5FB9CC083873}"/>
          </ac:cxnSpMkLst>
        </pc:cxnChg>
        <pc:cxnChg chg="mod">
          <ac:chgData name="Misun Song" userId="4a6edde5-e185-436e-941f-4c4b5454de21" providerId="ADAL" clId="{B6F24BF2-1810-4542-A54C-AD0B84DE4647}" dt="2023-03-07T18:27:21.586" v="1249" actId="1076"/>
          <ac:cxnSpMkLst>
            <pc:docMk/>
            <pc:sldMk cId="3689878071" sldId="284"/>
            <ac:cxnSpMk id="44" creationId="{37A706FF-FD0E-C7C5-62CB-88BA6B512DAE}"/>
          </ac:cxnSpMkLst>
        </pc:cxnChg>
        <pc:cxnChg chg="mod">
          <ac:chgData name="Misun Song" userId="4a6edde5-e185-436e-941f-4c4b5454de21" providerId="ADAL" clId="{B6F24BF2-1810-4542-A54C-AD0B84DE4647}" dt="2023-03-07T18:27:26.639" v="1250" actId="1076"/>
          <ac:cxnSpMkLst>
            <pc:docMk/>
            <pc:sldMk cId="3689878071" sldId="284"/>
            <ac:cxnSpMk id="45" creationId="{B67545F2-E524-DFA3-F5F2-1BB00B690E82}"/>
          </ac:cxnSpMkLst>
        </pc:cxnChg>
      </pc:sldChg>
      <pc:sldChg chg="addSp delSp modSp mod">
        <pc:chgData name="Misun Song" userId="4a6edde5-e185-436e-941f-4c4b5454de21" providerId="ADAL" clId="{B6F24BF2-1810-4542-A54C-AD0B84DE4647}" dt="2023-03-08T04:17:48.539" v="9214"/>
        <pc:sldMkLst>
          <pc:docMk/>
          <pc:sldMk cId="872821887" sldId="286"/>
        </pc:sldMkLst>
        <pc:graphicFrameChg chg="add mod">
          <ac:chgData name="Misun Song" userId="4a6edde5-e185-436e-941f-4c4b5454de21" providerId="ADAL" clId="{B6F24BF2-1810-4542-A54C-AD0B84DE4647}" dt="2023-03-08T04:17:48.539" v="9214"/>
          <ac:graphicFrameMkLst>
            <pc:docMk/>
            <pc:sldMk cId="872821887" sldId="286"/>
            <ac:graphicFrameMk id="3" creationId="{084D2F8B-AFB0-23B4-BA6C-22AD4288747C}"/>
          </ac:graphicFrameMkLst>
        </pc:graphicFrameChg>
        <pc:graphicFrameChg chg="del">
          <ac:chgData name="Misun Song" userId="4a6edde5-e185-436e-941f-4c4b5454de21" providerId="ADAL" clId="{B6F24BF2-1810-4542-A54C-AD0B84DE4647}" dt="2023-03-08T02:00:24.916" v="8840" actId="478"/>
          <ac:graphicFrameMkLst>
            <pc:docMk/>
            <pc:sldMk cId="872821887" sldId="286"/>
            <ac:graphicFrameMk id="8" creationId="{8ACC511D-920C-F100-A091-8A63227F4B6C}"/>
          </ac:graphicFrameMkLst>
        </pc:graphicFrameChg>
        <pc:graphicFrameChg chg="mod modGraphic">
          <ac:chgData name="Misun Song" userId="4a6edde5-e185-436e-941f-4c4b5454de21" providerId="ADAL" clId="{B6F24BF2-1810-4542-A54C-AD0B84DE4647}" dt="2023-03-05T17:31:33.507" v="622" actId="465"/>
          <ac:graphicFrameMkLst>
            <pc:docMk/>
            <pc:sldMk cId="872821887" sldId="286"/>
            <ac:graphicFrameMk id="25" creationId="{41409FD0-176F-02A8-7E24-47869DF552AE}"/>
          </ac:graphicFrameMkLst>
        </pc:graphicFrameChg>
        <pc:graphicFrameChg chg="mod modGraphic">
          <ac:chgData name="Misun Song" userId="4a6edde5-e185-436e-941f-4c4b5454de21" providerId="ADAL" clId="{B6F24BF2-1810-4542-A54C-AD0B84DE4647}" dt="2023-03-05T17:31:33.507" v="622" actId="465"/>
          <ac:graphicFrameMkLst>
            <pc:docMk/>
            <pc:sldMk cId="872821887" sldId="286"/>
            <ac:graphicFrameMk id="28" creationId="{C9048ADE-07D8-0373-F638-9F8DE0A57952}"/>
          </ac:graphicFrameMkLst>
        </pc:graphicFrameChg>
        <pc:graphicFrameChg chg="mod modGraphic">
          <ac:chgData name="Misun Song" userId="4a6edde5-e185-436e-941f-4c4b5454de21" providerId="ADAL" clId="{B6F24BF2-1810-4542-A54C-AD0B84DE4647}" dt="2023-03-05T17:31:33.507" v="622" actId="465"/>
          <ac:graphicFrameMkLst>
            <pc:docMk/>
            <pc:sldMk cId="872821887" sldId="286"/>
            <ac:graphicFrameMk id="29" creationId="{7A781321-DC4A-F877-FC8C-B090916E6825}"/>
          </ac:graphicFrameMkLst>
        </pc:graphicFrameChg>
      </pc:sldChg>
      <pc:sldChg chg="addSp delSp modSp mod">
        <pc:chgData name="Misun Song" userId="4a6edde5-e185-436e-941f-4c4b5454de21" providerId="ADAL" clId="{B6F24BF2-1810-4542-A54C-AD0B84DE4647}" dt="2023-03-08T04:17:51.232" v="9215"/>
        <pc:sldMkLst>
          <pc:docMk/>
          <pc:sldMk cId="43274235" sldId="287"/>
        </pc:sldMkLst>
        <pc:graphicFrameChg chg="mod modGraphic">
          <ac:chgData name="Misun Song" userId="4a6edde5-e185-436e-941f-4c4b5454de21" providerId="ADAL" clId="{B6F24BF2-1810-4542-A54C-AD0B84DE4647}" dt="2023-03-07T18:59:07.836" v="1880" actId="554"/>
          <ac:graphicFrameMkLst>
            <pc:docMk/>
            <pc:sldMk cId="43274235" sldId="287"/>
            <ac:graphicFrameMk id="3" creationId="{7D20FF79-C3C3-F71C-3D6F-1C21C8903D6C}"/>
          </ac:graphicFrameMkLst>
        </pc:graphicFrameChg>
        <pc:graphicFrameChg chg="add mod">
          <ac:chgData name="Misun Song" userId="4a6edde5-e185-436e-941f-4c4b5454de21" providerId="ADAL" clId="{B6F24BF2-1810-4542-A54C-AD0B84DE4647}" dt="2023-03-08T04:17:51.232" v="9215"/>
          <ac:graphicFrameMkLst>
            <pc:docMk/>
            <pc:sldMk cId="43274235" sldId="287"/>
            <ac:graphicFrameMk id="6" creationId="{C89577E1-BB12-7072-D313-65EEA226A121}"/>
          </ac:graphicFrameMkLst>
        </pc:graphicFrameChg>
        <pc:graphicFrameChg chg="del">
          <ac:chgData name="Misun Song" userId="4a6edde5-e185-436e-941f-4c4b5454de21" providerId="ADAL" clId="{B6F24BF2-1810-4542-A54C-AD0B84DE4647}" dt="2023-03-08T02:00:28.060" v="8841" actId="478"/>
          <ac:graphicFrameMkLst>
            <pc:docMk/>
            <pc:sldMk cId="43274235" sldId="287"/>
            <ac:graphicFrameMk id="8" creationId="{8ACC511D-920C-F100-A091-8A63227F4B6C}"/>
          </ac:graphicFrameMkLst>
        </pc:graphicFrameChg>
        <pc:graphicFrameChg chg="mod modGraphic">
          <ac:chgData name="Misun Song" userId="4a6edde5-e185-436e-941f-4c4b5454de21" providerId="ADAL" clId="{B6F24BF2-1810-4542-A54C-AD0B84DE4647}" dt="2023-03-07T18:59:07.836" v="1880" actId="554"/>
          <ac:graphicFrameMkLst>
            <pc:docMk/>
            <pc:sldMk cId="43274235" sldId="287"/>
            <ac:graphicFrameMk id="11" creationId="{3CECE8A6-ACB1-A32B-9423-6DE1973EF868}"/>
          </ac:graphicFrameMkLst>
        </pc:graphicFrameChg>
        <pc:graphicFrameChg chg="mod modGraphic">
          <ac:chgData name="Misun Song" userId="4a6edde5-e185-436e-941f-4c4b5454de21" providerId="ADAL" clId="{B6F24BF2-1810-4542-A54C-AD0B84DE4647}" dt="2023-03-05T17:31:55.384" v="623"/>
          <ac:graphicFrameMkLst>
            <pc:docMk/>
            <pc:sldMk cId="43274235" sldId="287"/>
            <ac:graphicFrameMk id="28" creationId="{C9048ADE-07D8-0373-F638-9F8DE0A57952}"/>
          </ac:graphicFrameMkLst>
        </pc:graphicFrameChg>
      </pc:sldChg>
      <pc:sldChg chg="addSp delSp modSp mod">
        <pc:chgData name="Misun Song" userId="4a6edde5-e185-436e-941f-4c4b5454de21" providerId="ADAL" clId="{B6F24BF2-1810-4542-A54C-AD0B84DE4647}" dt="2023-03-08T04:17:53.804" v="9216"/>
        <pc:sldMkLst>
          <pc:docMk/>
          <pc:sldMk cId="2336571304" sldId="290"/>
        </pc:sldMkLst>
        <pc:spChg chg="mod">
          <ac:chgData name="Misun Song" userId="4a6edde5-e185-436e-941f-4c4b5454de21" providerId="ADAL" clId="{B6F24BF2-1810-4542-A54C-AD0B84DE4647}" dt="2023-03-07T18:59:30.255" v="1881" actId="207"/>
          <ac:spMkLst>
            <pc:docMk/>
            <pc:sldMk cId="2336571304" sldId="290"/>
            <ac:spMk id="3" creationId="{3376BC4F-1536-6359-4C66-D0BC41E85D32}"/>
          </ac:spMkLst>
        </pc:spChg>
        <pc:graphicFrameChg chg="mod modGraphic">
          <ac:chgData name="Misun Song" userId="4a6edde5-e185-436e-941f-4c4b5454de21" providerId="ADAL" clId="{B6F24BF2-1810-4542-A54C-AD0B84DE4647}" dt="2023-03-07T18:59:40.733" v="1882"/>
          <ac:graphicFrameMkLst>
            <pc:docMk/>
            <pc:sldMk cId="2336571304" sldId="290"/>
            <ac:graphicFrameMk id="6" creationId="{01FB6391-42A6-019A-A4B0-F99DA5C55B73}"/>
          </ac:graphicFrameMkLst>
        </pc:graphicFrameChg>
        <pc:graphicFrameChg chg="add mod">
          <ac:chgData name="Misun Song" userId="4a6edde5-e185-436e-941f-4c4b5454de21" providerId="ADAL" clId="{B6F24BF2-1810-4542-A54C-AD0B84DE4647}" dt="2023-03-08T04:17:53.804" v="9216"/>
          <ac:graphicFrameMkLst>
            <pc:docMk/>
            <pc:sldMk cId="2336571304" sldId="290"/>
            <ac:graphicFrameMk id="7" creationId="{67062B5C-DCCC-4D34-931F-7549C260C09F}"/>
          </ac:graphicFrameMkLst>
        </pc:graphicFrameChg>
        <pc:graphicFrameChg chg="del">
          <ac:chgData name="Misun Song" userId="4a6edde5-e185-436e-941f-4c4b5454de21" providerId="ADAL" clId="{B6F24BF2-1810-4542-A54C-AD0B84DE4647}" dt="2023-03-08T02:00:31.349" v="8842" actId="478"/>
          <ac:graphicFrameMkLst>
            <pc:docMk/>
            <pc:sldMk cId="2336571304" sldId="290"/>
            <ac:graphicFrameMk id="8" creationId="{8ACC511D-920C-F100-A091-8A63227F4B6C}"/>
          </ac:graphicFrameMkLst>
        </pc:graphicFrameChg>
      </pc:sldChg>
      <pc:sldChg chg="addSp delSp modSp mod">
        <pc:chgData name="Misun Song" userId="4a6edde5-e185-436e-941f-4c4b5454de21" providerId="ADAL" clId="{B6F24BF2-1810-4542-A54C-AD0B84DE4647}" dt="2023-03-08T04:18:03.830" v="9219"/>
        <pc:sldMkLst>
          <pc:docMk/>
          <pc:sldMk cId="1811506076" sldId="293"/>
        </pc:sldMkLst>
        <pc:spChg chg="del mod">
          <ac:chgData name="Misun Song" userId="4a6edde5-e185-436e-941f-4c4b5454de21" providerId="ADAL" clId="{B6F24BF2-1810-4542-A54C-AD0B84DE4647}" dt="2023-03-05T17:36:11.210" v="707" actId="478"/>
          <ac:spMkLst>
            <pc:docMk/>
            <pc:sldMk cId="1811506076" sldId="293"/>
            <ac:spMk id="13" creationId="{DAC91A04-B77B-6D45-A81F-C50AA6BCFC44}"/>
          </ac:spMkLst>
        </pc:spChg>
        <pc:spChg chg="mod">
          <ac:chgData name="Misun Song" userId="4a6edde5-e185-436e-941f-4c4b5454de21" providerId="ADAL" clId="{B6F24BF2-1810-4542-A54C-AD0B84DE4647}" dt="2023-03-05T18:05:34.188" v="1118" actId="1037"/>
          <ac:spMkLst>
            <pc:docMk/>
            <pc:sldMk cId="1811506076" sldId="293"/>
            <ac:spMk id="16" creationId="{943A0E97-60FC-131B-A6D7-35ADC07886B5}"/>
          </ac:spMkLst>
        </pc:spChg>
        <pc:spChg chg="mod">
          <ac:chgData name="Misun Song" userId="4a6edde5-e185-436e-941f-4c4b5454de21" providerId="ADAL" clId="{B6F24BF2-1810-4542-A54C-AD0B84DE4647}" dt="2023-03-05T17:43:04.260" v="851" actId="1076"/>
          <ac:spMkLst>
            <pc:docMk/>
            <pc:sldMk cId="1811506076" sldId="293"/>
            <ac:spMk id="18" creationId="{2ABD9FC2-2E39-7C5F-B323-422A9A8BA3C6}"/>
          </ac:spMkLst>
        </pc:spChg>
        <pc:spChg chg="mod">
          <ac:chgData name="Misun Song" userId="4a6edde5-e185-436e-941f-4c4b5454de21" providerId="ADAL" clId="{B6F24BF2-1810-4542-A54C-AD0B84DE4647}" dt="2023-03-05T17:43:04.260" v="851" actId="1076"/>
          <ac:spMkLst>
            <pc:docMk/>
            <pc:sldMk cId="1811506076" sldId="293"/>
            <ac:spMk id="23" creationId="{C5ABA32E-DD83-76C5-346F-279067AE4DF7}"/>
          </ac:spMkLst>
        </pc:spChg>
        <pc:spChg chg="mod">
          <ac:chgData name="Misun Song" userId="4a6edde5-e185-436e-941f-4c4b5454de21" providerId="ADAL" clId="{B6F24BF2-1810-4542-A54C-AD0B84DE4647}" dt="2023-03-05T17:43:04.260" v="851" actId="1076"/>
          <ac:spMkLst>
            <pc:docMk/>
            <pc:sldMk cId="1811506076" sldId="293"/>
            <ac:spMk id="24" creationId="{A12BAE1D-B4A1-16CB-C7FD-227E5DD8191B}"/>
          </ac:spMkLst>
        </pc:spChg>
        <pc:spChg chg="mod">
          <ac:chgData name="Misun Song" userId="4a6edde5-e185-436e-941f-4c4b5454de21" providerId="ADAL" clId="{B6F24BF2-1810-4542-A54C-AD0B84DE4647}" dt="2023-03-05T17:43:04.260" v="851" actId="1076"/>
          <ac:spMkLst>
            <pc:docMk/>
            <pc:sldMk cId="1811506076" sldId="293"/>
            <ac:spMk id="29" creationId="{8506552C-0001-B656-4B4F-0510E98DE55B}"/>
          </ac:spMkLst>
        </pc:spChg>
        <pc:graphicFrameChg chg="add mod">
          <ac:chgData name="Misun Song" userId="4a6edde5-e185-436e-941f-4c4b5454de21" providerId="ADAL" clId="{B6F24BF2-1810-4542-A54C-AD0B84DE4647}" dt="2023-03-08T04:18:03.830" v="9219"/>
          <ac:graphicFrameMkLst>
            <pc:docMk/>
            <pc:sldMk cId="1811506076" sldId="293"/>
            <ac:graphicFrameMk id="3" creationId="{2C966AE6-575B-6237-FE52-C3EBD79C845D}"/>
          </ac:graphicFrameMkLst>
        </pc:graphicFrameChg>
        <pc:graphicFrameChg chg="mod modGraphic">
          <ac:chgData name="Misun Song" userId="4a6edde5-e185-436e-941f-4c4b5454de21" providerId="ADAL" clId="{B6F24BF2-1810-4542-A54C-AD0B84DE4647}" dt="2023-03-07T19:00:45.412" v="1886"/>
          <ac:graphicFrameMkLst>
            <pc:docMk/>
            <pc:sldMk cId="1811506076" sldId="293"/>
            <ac:graphicFrameMk id="7" creationId="{E28634D2-B03F-91AF-E311-A72BADF1DA9F}"/>
          </ac:graphicFrameMkLst>
        </pc:graphicFrameChg>
        <pc:graphicFrameChg chg="del">
          <ac:chgData name="Misun Song" userId="4a6edde5-e185-436e-941f-4c4b5454de21" providerId="ADAL" clId="{B6F24BF2-1810-4542-A54C-AD0B84DE4647}" dt="2023-03-08T02:00:40.264" v="8845" actId="478"/>
          <ac:graphicFrameMkLst>
            <pc:docMk/>
            <pc:sldMk cId="1811506076" sldId="293"/>
            <ac:graphicFrameMk id="8" creationId="{443D5FCF-8597-D88E-49BE-77E954EE165F}"/>
          </ac:graphicFrameMkLst>
        </pc:graphicFrameChg>
        <pc:graphicFrameChg chg="mod modGraphic">
          <ac:chgData name="Misun Song" userId="4a6edde5-e185-436e-941f-4c4b5454de21" providerId="ADAL" clId="{B6F24BF2-1810-4542-A54C-AD0B84DE4647}" dt="2023-03-07T19:00:48.032" v="1887"/>
          <ac:graphicFrameMkLst>
            <pc:docMk/>
            <pc:sldMk cId="1811506076" sldId="293"/>
            <ac:graphicFrameMk id="19" creationId="{E6077CFA-688A-C19E-EF1F-A9E3ABF5BDA8}"/>
          </ac:graphicFrameMkLst>
        </pc:graphicFrameChg>
        <pc:graphicFrameChg chg="mod">
          <ac:chgData name="Misun Song" userId="4a6edde5-e185-436e-941f-4c4b5454de21" providerId="ADAL" clId="{B6F24BF2-1810-4542-A54C-AD0B84DE4647}" dt="2023-03-05T17:43:04.260" v="851" actId="1076"/>
          <ac:graphicFrameMkLst>
            <pc:docMk/>
            <pc:sldMk cId="1811506076" sldId="293"/>
            <ac:graphicFrameMk id="21" creationId="{26CA9DBA-D72A-DF0F-B533-CA824EF925D9}"/>
          </ac:graphicFrameMkLst>
        </pc:graphicFrameChg>
        <pc:picChg chg="mod">
          <ac:chgData name="Misun Song" userId="4a6edde5-e185-436e-941f-4c4b5454de21" providerId="ADAL" clId="{B6F24BF2-1810-4542-A54C-AD0B84DE4647}" dt="2023-03-05T17:43:04.260" v="851" actId="1076"/>
          <ac:picMkLst>
            <pc:docMk/>
            <pc:sldMk cId="1811506076" sldId="293"/>
            <ac:picMk id="11" creationId="{BE04D1E8-A526-7EF6-5DC4-FD68E693B93F}"/>
          </ac:picMkLst>
        </pc:picChg>
        <pc:picChg chg="mod">
          <ac:chgData name="Misun Song" userId="4a6edde5-e185-436e-941f-4c4b5454de21" providerId="ADAL" clId="{B6F24BF2-1810-4542-A54C-AD0B84DE4647}" dt="2023-03-05T17:43:04.260" v="851" actId="1076"/>
          <ac:picMkLst>
            <pc:docMk/>
            <pc:sldMk cId="1811506076" sldId="293"/>
            <ac:picMk id="20" creationId="{1D715444-EEA7-E6FB-A627-00F94B2EC036}"/>
          </ac:picMkLst>
        </pc:picChg>
        <pc:cxnChg chg="mod">
          <ac:chgData name="Misun Song" userId="4a6edde5-e185-436e-941f-4c4b5454de21" providerId="ADAL" clId="{B6F24BF2-1810-4542-A54C-AD0B84DE4647}" dt="2023-03-05T18:05:28.544" v="1116" actId="1038"/>
          <ac:cxnSpMkLst>
            <pc:docMk/>
            <pc:sldMk cId="1811506076" sldId="293"/>
            <ac:cxnSpMk id="15" creationId="{4E0B101E-E21C-1D6A-1237-4DCEA0EF65DE}"/>
          </ac:cxnSpMkLst>
        </pc:cxnChg>
        <pc:cxnChg chg="mod">
          <ac:chgData name="Misun Song" userId="4a6edde5-e185-436e-941f-4c4b5454de21" providerId="ADAL" clId="{B6F24BF2-1810-4542-A54C-AD0B84DE4647}" dt="2023-03-05T17:43:04.260" v="851" actId="1076"/>
          <ac:cxnSpMkLst>
            <pc:docMk/>
            <pc:sldMk cId="1811506076" sldId="293"/>
            <ac:cxnSpMk id="26" creationId="{76EC67B3-FB7D-5D68-B45D-68FC4DF8003A}"/>
          </ac:cxnSpMkLst>
        </pc:cxnChg>
      </pc:sldChg>
      <pc:sldChg chg="addSp delSp modSp mod">
        <pc:chgData name="Misun Song" userId="4a6edde5-e185-436e-941f-4c4b5454de21" providerId="ADAL" clId="{B6F24BF2-1810-4542-A54C-AD0B84DE4647}" dt="2023-03-08T04:18:07.126" v="9220"/>
        <pc:sldMkLst>
          <pc:docMk/>
          <pc:sldMk cId="3577166585" sldId="294"/>
        </pc:sldMkLst>
        <pc:spChg chg="add mod">
          <ac:chgData name="Misun Song" userId="4a6edde5-e185-436e-941f-4c4b5454de21" providerId="ADAL" clId="{B6F24BF2-1810-4542-A54C-AD0B84DE4647}" dt="2023-03-05T18:00:53.387" v="1063" actId="207"/>
          <ac:spMkLst>
            <pc:docMk/>
            <pc:sldMk cId="3577166585" sldId="294"/>
            <ac:spMk id="3" creationId="{83EDA36E-D440-9F33-D37C-FE737A018346}"/>
          </ac:spMkLst>
        </pc:spChg>
        <pc:spChg chg="add mod">
          <ac:chgData name="Misun Song" userId="4a6edde5-e185-436e-941f-4c4b5454de21" providerId="ADAL" clId="{B6F24BF2-1810-4542-A54C-AD0B84DE4647}" dt="2023-03-05T18:06:10.552" v="1121" actId="12789"/>
          <ac:spMkLst>
            <pc:docMk/>
            <pc:sldMk cId="3577166585" sldId="294"/>
            <ac:spMk id="6" creationId="{C691C63D-C3C5-F91B-3E17-24E0D9B1549C}"/>
          </ac:spMkLst>
        </pc:spChg>
        <pc:spChg chg="mod">
          <ac:chgData name="Misun Song" userId="4a6edde5-e185-436e-941f-4c4b5454de21" providerId="ADAL" clId="{B6F24BF2-1810-4542-A54C-AD0B84DE4647}" dt="2023-03-05T18:02:22.266" v="1082" actId="1076"/>
          <ac:spMkLst>
            <pc:docMk/>
            <pc:sldMk cId="3577166585" sldId="294"/>
            <ac:spMk id="35" creationId="{A54298EA-D7D6-B851-4282-1BF4DA88DBE4}"/>
          </ac:spMkLst>
        </pc:spChg>
        <pc:spChg chg="mod">
          <ac:chgData name="Misun Song" userId="4a6edde5-e185-436e-941f-4c4b5454de21" providerId="ADAL" clId="{B6F24BF2-1810-4542-A54C-AD0B84DE4647}" dt="2023-03-05T18:01:42.516" v="1069" actId="1038"/>
          <ac:spMkLst>
            <pc:docMk/>
            <pc:sldMk cId="3577166585" sldId="294"/>
            <ac:spMk id="44" creationId="{D3377A67-CD44-F551-D121-6326D06AC0B3}"/>
          </ac:spMkLst>
        </pc:spChg>
        <pc:spChg chg="mod">
          <ac:chgData name="Misun Song" userId="4a6edde5-e185-436e-941f-4c4b5454de21" providerId="ADAL" clId="{B6F24BF2-1810-4542-A54C-AD0B84DE4647}" dt="2023-03-08T00:00:13.141" v="5444" actId="207"/>
          <ac:spMkLst>
            <pc:docMk/>
            <pc:sldMk cId="3577166585" sldId="294"/>
            <ac:spMk id="50" creationId="{73770064-0D85-72A4-373D-8AB31BACFA4B}"/>
          </ac:spMkLst>
        </pc:spChg>
        <pc:spChg chg="mod">
          <ac:chgData name="Misun Song" userId="4a6edde5-e185-436e-941f-4c4b5454de21" providerId="ADAL" clId="{B6F24BF2-1810-4542-A54C-AD0B84DE4647}" dt="2023-03-05T18:06:10.552" v="1121" actId="12789"/>
          <ac:spMkLst>
            <pc:docMk/>
            <pc:sldMk cId="3577166585" sldId="294"/>
            <ac:spMk id="57" creationId="{2C81C20F-F7B6-B495-56AC-280863FFBD43}"/>
          </ac:spMkLst>
        </pc:spChg>
        <pc:spChg chg="mod">
          <ac:chgData name="Misun Song" userId="4a6edde5-e185-436e-941f-4c4b5454de21" providerId="ADAL" clId="{B6F24BF2-1810-4542-A54C-AD0B84DE4647}" dt="2023-03-05T18:00:44.032" v="1061" actId="1036"/>
          <ac:spMkLst>
            <pc:docMk/>
            <pc:sldMk cId="3577166585" sldId="294"/>
            <ac:spMk id="59" creationId="{240A9298-613C-3CD9-7DAE-DB41300EAE82}"/>
          </ac:spMkLst>
        </pc:spChg>
        <pc:spChg chg="mod">
          <ac:chgData name="Misun Song" userId="4a6edde5-e185-436e-941f-4c4b5454de21" providerId="ADAL" clId="{B6F24BF2-1810-4542-A54C-AD0B84DE4647}" dt="2023-03-05T17:58:16.125" v="955" actId="1076"/>
          <ac:spMkLst>
            <pc:docMk/>
            <pc:sldMk cId="3577166585" sldId="294"/>
            <ac:spMk id="66" creationId="{DD295645-4ADF-35FA-B853-B73413FFBB0C}"/>
          </ac:spMkLst>
        </pc:spChg>
        <pc:graphicFrameChg chg="add mod">
          <ac:chgData name="Misun Song" userId="4a6edde5-e185-436e-941f-4c4b5454de21" providerId="ADAL" clId="{B6F24BF2-1810-4542-A54C-AD0B84DE4647}" dt="2023-03-08T04:18:07.126" v="9220"/>
          <ac:graphicFrameMkLst>
            <pc:docMk/>
            <pc:sldMk cId="3577166585" sldId="294"/>
            <ac:graphicFrameMk id="7" creationId="{50388E3E-1369-EAA0-1F21-E366F0DC58FF}"/>
          </ac:graphicFrameMkLst>
        </pc:graphicFrameChg>
        <pc:graphicFrameChg chg="del">
          <ac:chgData name="Misun Song" userId="4a6edde5-e185-436e-941f-4c4b5454de21" providerId="ADAL" clId="{B6F24BF2-1810-4542-A54C-AD0B84DE4647}" dt="2023-03-08T02:00:42.821" v="8846" actId="478"/>
          <ac:graphicFrameMkLst>
            <pc:docMk/>
            <pc:sldMk cId="3577166585" sldId="294"/>
            <ac:graphicFrameMk id="8" creationId="{443D5FCF-8597-D88E-49BE-77E954EE165F}"/>
          </ac:graphicFrameMkLst>
        </pc:graphicFrameChg>
        <pc:graphicFrameChg chg="mod">
          <ac:chgData name="Misun Song" userId="4a6edde5-e185-436e-941f-4c4b5454de21" providerId="ADAL" clId="{B6F24BF2-1810-4542-A54C-AD0B84DE4647}" dt="2023-03-05T17:58:40.705" v="963" actId="12788"/>
          <ac:graphicFrameMkLst>
            <pc:docMk/>
            <pc:sldMk cId="3577166585" sldId="294"/>
            <ac:graphicFrameMk id="34" creationId="{93FA03D8-EC8F-0F31-7029-9CD223642BE7}"/>
          </ac:graphicFrameMkLst>
        </pc:graphicFrameChg>
        <pc:graphicFrameChg chg="mod modGraphic">
          <ac:chgData name="Misun Song" userId="4a6edde5-e185-436e-941f-4c4b5454de21" providerId="ADAL" clId="{B6F24BF2-1810-4542-A54C-AD0B84DE4647}" dt="2023-03-07T19:00:53.976" v="1888"/>
          <ac:graphicFrameMkLst>
            <pc:docMk/>
            <pc:sldMk cId="3577166585" sldId="294"/>
            <ac:graphicFrameMk id="41" creationId="{3F36ABF4-B19E-AD71-7FB4-6F3DEB57881B}"/>
          </ac:graphicFrameMkLst>
        </pc:graphicFrameChg>
        <pc:graphicFrameChg chg="mod modGraphic">
          <ac:chgData name="Misun Song" userId="4a6edde5-e185-436e-941f-4c4b5454de21" providerId="ADAL" clId="{B6F24BF2-1810-4542-A54C-AD0B84DE4647}" dt="2023-03-07T19:00:57.852" v="1890"/>
          <ac:graphicFrameMkLst>
            <pc:docMk/>
            <pc:sldMk cId="3577166585" sldId="294"/>
            <ac:graphicFrameMk id="43" creationId="{FA5CB9F8-AF74-D405-9E60-4F20BA49552C}"/>
          </ac:graphicFrameMkLst>
        </pc:graphicFrameChg>
        <pc:graphicFrameChg chg="mod">
          <ac:chgData name="Misun Song" userId="4a6edde5-e185-436e-941f-4c4b5454de21" providerId="ADAL" clId="{B6F24BF2-1810-4542-A54C-AD0B84DE4647}" dt="2023-03-05T17:58:26.217" v="957" actId="555"/>
          <ac:graphicFrameMkLst>
            <pc:docMk/>
            <pc:sldMk cId="3577166585" sldId="294"/>
            <ac:graphicFrameMk id="48" creationId="{3D127E89-C017-B255-9D6D-01FA4364A317}"/>
          </ac:graphicFrameMkLst>
        </pc:graphicFrameChg>
        <pc:graphicFrameChg chg="mod modGraphic">
          <ac:chgData name="Misun Song" userId="4a6edde5-e185-436e-941f-4c4b5454de21" providerId="ADAL" clId="{B6F24BF2-1810-4542-A54C-AD0B84DE4647}" dt="2023-03-07T19:00:55.983" v="1889"/>
          <ac:graphicFrameMkLst>
            <pc:docMk/>
            <pc:sldMk cId="3577166585" sldId="294"/>
            <ac:graphicFrameMk id="62" creationId="{5D4746D3-D080-141C-D6B2-4AE8DFB8C46D}"/>
          </ac:graphicFrameMkLst>
        </pc:graphicFrameChg>
        <pc:graphicFrameChg chg="mod">
          <ac:chgData name="Misun Song" userId="4a6edde5-e185-436e-941f-4c4b5454de21" providerId="ADAL" clId="{B6F24BF2-1810-4542-A54C-AD0B84DE4647}" dt="2023-03-05T17:58:26.217" v="957" actId="555"/>
          <ac:graphicFrameMkLst>
            <pc:docMk/>
            <pc:sldMk cId="3577166585" sldId="294"/>
            <ac:graphicFrameMk id="64" creationId="{67B1B277-8D5B-4DF7-65FB-E3EFA806634C}"/>
          </ac:graphicFrameMkLst>
        </pc:graphicFrameChg>
        <pc:picChg chg="mod">
          <ac:chgData name="Misun Song" userId="4a6edde5-e185-436e-941f-4c4b5454de21" providerId="ADAL" clId="{B6F24BF2-1810-4542-A54C-AD0B84DE4647}" dt="2023-03-05T17:58:40.705" v="963" actId="12788"/>
          <ac:picMkLst>
            <pc:docMk/>
            <pc:sldMk cId="3577166585" sldId="294"/>
            <ac:picMk id="10" creationId="{AA2C20F0-CC4A-0273-E5AB-886A207C1696}"/>
          </ac:picMkLst>
        </pc:picChg>
        <pc:picChg chg="mod">
          <ac:chgData name="Misun Song" userId="4a6edde5-e185-436e-941f-4c4b5454de21" providerId="ADAL" clId="{B6F24BF2-1810-4542-A54C-AD0B84DE4647}" dt="2023-03-05T17:57:49.777" v="937" actId="1035"/>
          <ac:picMkLst>
            <pc:docMk/>
            <pc:sldMk cId="3577166585" sldId="294"/>
            <ac:picMk id="47" creationId="{A149890A-23A6-8B34-9059-CEF097C356FA}"/>
          </ac:picMkLst>
        </pc:picChg>
        <pc:picChg chg="mod">
          <ac:chgData name="Misun Song" userId="4a6edde5-e185-436e-941f-4c4b5454de21" providerId="ADAL" clId="{B6F24BF2-1810-4542-A54C-AD0B84DE4647}" dt="2023-03-05T17:57:49.777" v="937" actId="1035"/>
          <ac:picMkLst>
            <pc:docMk/>
            <pc:sldMk cId="3577166585" sldId="294"/>
            <ac:picMk id="63" creationId="{E2706D25-5187-E252-4E35-7CA18EB56B60}"/>
          </ac:picMkLst>
        </pc:picChg>
      </pc:sldChg>
      <pc:sldChg chg="addSp delSp modSp mod">
        <pc:chgData name="Misun Song" userId="4a6edde5-e185-436e-941f-4c4b5454de21" providerId="ADAL" clId="{B6F24BF2-1810-4542-A54C-AD0B84DE4647}" dt="2023-03-08T04:24:13.014" v="9260" actId="14100"/>
        <pc:sldMkLst>
          <pc:docMk/>
          <pc:sldMk cId="3091826990" sldId="295"/>
        </pc:sldMkLst>
        <pc:spChg chg="add del mod">
          <ac:chgData name="Misun Song" userId="4a6edde5-e185-436e-941f-4c4b5454de21" providerId="ADAL" clId="{B6F24BF2-1810-4542-A54C-AD0B84DE4647}" dt="2023-03-05T03:33:01.397" v="56" actId="478"/>
          <ac:spMkLst>
            <pc:docMk/>
            <pc:sldMk cId="3091826990" sldId="295"/>
            <ac:spMk id="3" creationId="{AEAC4815-DB06-C0D3-6F09-50536E3BB3B6}"/>
          </ac:spMkLst>
        </pc:spChg>
        <pc:spChg chg="mod">
          <ac:chgData name="Misun Song" userId="4a6edde5-e185-436e-941f-4c4b5454de21" providerId="ADAL" clId="{B6F24BF2-1810-4542-A54C-AD0B84DE4647}" dt="2023-03-05T18:06:44.112" v="1123" actId="404"/>
          <ac:spMkLst>
            <pc:docMk/>
            <pc:sldMk cId="3091826990" sldId="295"/>
            <ac:spMk id="19" creationId="{A99A5AA6-E1CB-5FBF-1627-801AC202AF22}"/>
          </ac:spMkLst>
        </pc:spChg>
        <pc:spChg chg="mod">
          <ac:chgData name="Misun Song" userId="4a6edde5-e185-436e-941f-4c4b5454de21" providerId="ADAL" clId="{B6F24BF2-1810-4542-A54C-AD0B84DE4647}" dt="2023-03-04T23:10:32.159" v="2" actId="465"/>
          <ac:spMkLst>
            <pc:docMk/>
            <pc:sldMk cId="3091826990" sldId="295"/>
            <ac:spMk id="34" creationId="{42AFD276-0332-2101-1B70-CF64F08A255E}"/>
          </ac:spMkLst>
        </pc:spChg>
        <pc:spChg chg="mod">
          <ac:chgData name="Misun Song" userId="4a6edde5-e185-436e-941f-4c4b5454de21" providerId="ADAL" clId="{B6F24BF2-1810-4542-A54C-AD0B84DE4647}" dt="2023-03-04T23:10:35.605" v="4" actId="1035"/>
          <ac:spMkLst>
            <pc:docMk/>
            <pc:sldMk cId="3091826990" sldId="295"/>
            <ac:spMk id="35" creationId="{A0F0295F-6850-FBCF-B6E1-ED9696ED3F84}"/>
          </ac:spMkLst>
        </pc:spChg>
        <pc:graphicFrameChg chg="add mod">
          <ac:chgData name="Misun Song" userId="4a6edde5-e185-436e-941f-4c4b5454de21" providerId="ADAL" clId="{B6F24BF2-1810-4542-A54C-AD0B84DE4647}" dt="2023-03-08T04:18:09.995" v="9221"/>
          <ac:graphicFrameMkLst>
            <pc:docMk/>
            <pc:sldMk cId="3091826990" sldId="295"/>
            <ac:graphicFrameMk id="3" creationId="{11365B3C-EC73-9EE5-8919-58113DE66760}"/>
          </ac:graphicFrameMkLst>
        </pc:graphicFrameChg>
        <pc:graphicFrameChg chg="del">
          <ac:chgData name="Misun Song" userId="4a6edde5-e185-436e-941f-4c4b5454de21" providerId="ADAL" clId="{B6F24BF2-1810-4542-A54C-AD0B84DE4647}" dt="2023-03-08T02:00:45.230" v="8847" actId="478"/>
          <ac:graphicFrameMkLst>
            <pc:docMk/>
            <pc:sldMk cId="3091826990" sldId="295"/>
            <ac:graphicFrameMk id="8" creationId="{443D5FCF-8597-D88E-49BE-77E954EE165F}"/>
          </ac:graphicFrameMkLst>
        </pc:graphicFrameChg>
        <pc:graphicFrameChg chg="mod modGraphic">
          <ac:chgData name="Misun Song" userId="4a6edde5-e185-436e-941f-4c4b5454de21" providerId="ADAL" clId="{B6F24BF2-1810-4542-A54C-AD0B84DE4647}" dt="2023-03-08T04:24:13.014" v="9260" actId="14100"/>
          <ac:graphicFrameMkLst>
            <pc:docMk/>
            <pc:sldMk cId="3091826990" sldId="295"/>
            <ac:graphicFrameMk id="9" creationId="{298DEFDF-8787-5606-389B-4872C5E1882D}"/>
          </ac:graphicFrameMkLst>
        </pc:graphicFrameChg>
      </pc:sldChg>
      <pc:sldChg chg="addSp delSp modSp add mod">
        <pc:chgData name="Misun Song" userId="4a6edde5-e185-436e-941f-4c4b5454de21" providerId="ADAL" clId="{B6F24BF2-1810-4542-A54C-AD0B84DE4647}" dt="2023-03-08T04:17:45.812" v="9213"/>
        <pc:sldMkLst>
          <pc:docMk/>
          <pc:sldMk cId="1544575473" sldId="296"/>
        </pc:sldMkLst>
        <pc:spChg chg="add mod">
          <ac:chgData name="Misun Song" userId="4a6edde5-e185-436e-941f-4c4b5454de21" providerId="ADAL" clId="{B6F24BF2-1810-4542-A54C-AD0B84DE4647}" dt="2023-03-08T04:06:14.329" v="9111"/>
          <ac:spMkLst>
            <pc:docMk/>
            <pc:sldMk cId="1544575473" sldId="296"/>
            <ac:spMk id="3" creationId="{67424095-7F4C-F207-3547-99BD4D583F05}"/>
          </ac:spMkLst>
        </pc:spChg>
        <pc:spChg chg="mod">
          <ac:chgData name="Misun Song" userId="4a6edde5-e185-436e-941f-4c4b5454de21" providerId="ADAL" clId="{B6F24BF2-1810-4542-A54C-AD0B84DE4647}" dt="2023-03-05T18:03:29.314" v="1096" actId="1036"/>
          <ac:spMkLst>
            <pc:docMk/>
            <pc:sldMk cId="1544575473" sldId="296"/>
            <ac:spMk id="9" creationId="{DE8F2869-3957-DDC2-9B01-2BCC45DD511F}"/>
          </ac:spMkLst>
        </pc:spChg>
        <pc:spChg chg="mod">
          <ac:chgData name="Misun Song" userId="4a6edde5-e185-436e-941f-4c4b5454de21" providerId="ADAL" clId="{B6F24BF2-1810-4542-A54C-AD0B84DE4647}" dt="2023-03-05T18:03:29.314" v="1096" actId="1036"/>
          <ac:spMkLst>
            <pc:docMk/>
            <pc:sldMk cId="1544575473" sldId="296"/>
            <ac:spMk id="10" creationId="{2ACEC861-620C-4074-AFFC-5EB70CCF5687}"/>
          </ac:spMkLst>
        </pc:spChg>
        <pc:spChg chg="mod">
          <ac:chgData name="Misun Song" userId="4a6edde5-e185-436e-941f-4c4b5454de21" providerId="ADAL" clId="{B6F24BF2-1810-4542-A54C-AD0B84DE4647}" dt="2023-03-05T17:19:00.050" v="396" actId="1037"/>
          <ac:spMkLst>
            <pc:docMk/>
            <pc:sldMk cId="1544575473" sldId="296"/>
            <ac:spMk id="17" creationId="{A409A1D0-F160-6D6E-E657-3B4E663FDDD2}"/>
          </ac:spMkLst>
        </pc:spChg>
        <pc:spChg chg="mod">
          <ac:chgData name="Misun Song" userId="4a6edde5-e185-436e-941f-4c4b5454de21" providerId="ADAL" clId="{B6F24BF2-1810-4542-A54C-AD0B84DE4647}" dt="2023-03-05T17:19:02.909" v="401" actId="1038"/>
          <ac:spMkLst>
            <pc:docMk/>
            <pc:sldMk cId="1544575473" sldId="296"/>
            <ac:spMk id="18" creationId="{D605C550-1E80-3744-D9D7-A270DA28B7C0}"/>
          </ac:spMkLst>
        </pc:spChg>
        <pc:spChg chg="mod">
          <ac:chgData name="Misun Song" userId="4a6edde5-e185-436e-941f-4c4b5454de21" providerId="ADAL" clId="{B6F24BF2-1810-4542-A54C-AD0B84DE4647}" dt="2023-03-05T17:35:17.529" v="681" actId="14100"/>
          <ac:spMkLst>
            <pc:docMk/>
            <pc:sldMk cId="1544575473" sldId="296"/>
            <ac:spMk id="27" creationId="{8274A316-C98E-7BB4-9A88-28B50A0384FB}"/>
          </ac:spMkLst>
        </pc:spChg>
        <pc:graphicFrameChg chg="add mod">
          <ac:chgData name="Misun Song" userId="4a6edde5-e185-436e-941f-4c4b5454de21" providerId="ADAL" clId="{B6F24BF2-1810-4542-A54C-AD0B84DE4647}" dt="2023-03-08T04:17:45.812" v="9213"/>
          <ac:graphicFrameMkLst>
            <pc:docMk/>
            <pc:sldMk cId="1544575473" sldId="296"/>
            <ac:graphicFrameMk id="2" creationId="{DF059523-8C6E-E129-14F8-AF455F59FE09}"/>
          </ac:graphicFrameMkLst>
        </pc:graphicFrameChg>
        <pc:graphicFrameChg chg="mod">
          <ac:chgData name="Misun Song" userId="4a6edde5-e185-436e-941f-4c4b5454de21" providerId="ADAL" clId="{B6F24BF2-1810-4542-A54C-AD0B84DE4647}" dt="2023-03-07T18:58:52.281" v="1878"/>
          <ac:graphicFrameMkLst>
            <pc:docMk/>
            <pc:sldMk cId="1544575473" sldId="296"/>
            <ac:graphicFrameMk id="7" creationId="{6B1E3B75-88D1-AF3A-07F1-EB1017844F5C}"/>
          </ac:graphicFrameMkLst>
        </pc:graphicFrameChg>
        <pc:graphicFrameChg chg="del">
          <ac:chgData name="Misun Song" userId="4a6edde5-e185-436e-941f-4c4b5454de21" providerId="ADAL" clId="{B6F24BF2-1810-4542-A54C-AD0B84DE4647}" dt="2023-03-08T02:00:22.124" v="8839" actId="478"/>
          <ac:graphicFrameMkLst>
            <pc:docMk/>
            <pc:sldMk cId="1544575473" sldId="296"/>
            <ac:graphicFrameMk id="8" creationId="{34EBFB50-E7DC-D1BB-8934-7F93C785842A}"/>
          </ac:graphicFrameMkLst>
        </pc:graphicFrameChg>
        <pc:graphicFrameChg chg="mod modGraphic">
          <ac:chgData name="Misun Song" userId="4a6edde5-e185-436e-941f-4c4b5454de21" providerId="ADAL" clId="{B6F24BF2-1810-4542-A54C-AD0B84DE4647}" dt="2023-03-07T18:58:54.553" v="1879"/>
          <ac:graphicFrameMkLst>
            <pc:docMk/>
            <pc:sldMk cId="1544575473" sldId="296"/>
            <ac:graphicFrameMk id="11" creationId="{0037BF3C-7B1F-0111-7A1C-45CBDA89418B}"/>
          </ac:graphicFrameMkLst>
        </pc:graphicFrameChg>
        <pc:graphicFrameChg chg="mod modGraphic">
          <ac:chgData name="Misun Song" userId="4a6edde5-e185-436e-941f-4c4b5454de21" providerId="ADAL" clId="{B6F24BF2-1810-4542-A54C-AD0B84DE4647}" dt="2023-03-07T18:58:50.507" v="1877"/>
          <ac:graphicFrameMkLst>
            <pc:docMk/>
            <pc:sldMk cId="1544575473" sldId="296"/>
            <ac:graphicFrameMk id="57" creationId="{AD7A95DC-4402-FD89-9A58-6A2797860C6B}"/>
          </ac:graphicFrameMkLst>
        </pc:graphicFrameChg>
        <pc:picChg chg="mod">
          <ac:chgData name="Misun Song" userId="4a6edde5-e185-436e-941f-4c4b5454de21" providerId="ADAL" clId="{B6F24BF2-1810-4542-A54C-AD0B84DE4647}" dt="2023-03-05T17:18:53.127" v="392" actId="12788"/>
          <ac:picMkLst>
            <pc:docMk/>
            <pc:sldMk cId="1544575473" sldId="296"/>
            <ac:picMk id="13" creationId="{03885744-91B8-C050-B999-2BFE47041E26}"/>
          </ac:picMkLst>
        </pc:picChg>
        <pc:picChg chg="mod">
          <ac:chgData name="Misun Song" userId="4a6edde5-e185-436e-941f-4c4b5454de21" providerId="ADAL" clId="{B6F24BF2-1810-4542-A54C-AD0B84DE4647}" dt="2023-03-05T17:18:56.669" v="393" actId="12788"/>
          <ac:picMkLst>
            <pc:docMk/>
            <pc:sldMk cId="1544575473" sldId="296"/>
            <ac:picMk id="14" creationId="{043C1BC6-F85C-BD4B-1D62-C2C0F9A0E934}"/>
          </ac:picMkLst>
        </pc:picChg>
        <pc:picChg chg="mod">
          <ac:chgData name="Misun Song" userId="4a6edde5-e185-436e-941f-4c4b5454de21" providerId="ADAL" clId="{B6F24BF2-1810-4542-A54C-AD0B84DE4647}" dt="2023-03-05T17:19:15.108" v="402" actId="14100"/>
          <ac:picMkLst>
            <pc:docMk/>
            <pc:sldMk cId="1544575473" sldId="296"/>
            <ac:picMk id="15" creationId="{90E285D0-A277-DBEE-91B0-B83E29333C24}"/>
          </ac:picMkLst>
        </pc:picChg>
        <pc:picChg chg="mod">
          <ac:chgData name="Misun Song" userId="4a6edde5-e185-436e-941f-4c4b5454de21" providerId="ADAL" clId="{B6F24BF2-1810-4542-A54C-AD0B84DE4647}" dt="2023-03-05T17:19:17.090" v="403" actId="14100"/>
          <ac:picMkLst>
            <pc:docMk/>
            <pc:sldMk cId="1544575473" sldId="296"/>
            <ac:picMk id="16" creationId="{073C9E23-0325-8DE5-D0BE-67FCA0EBBEC3}"/>
          </ac:picMkLst>
        </pc:picChg>
        <pc:picChg chg="mod">
          <ac:chgData name="Misun Song" userId="4a6edde5-e185-436e-941f-4c4b5454de21" providerId="ADAL" clId="{B6F24BF2-1810-4542-A54C-AD0B84DE4647}" dt="2023-03-05T17:20:14.460" v="422" actId="555"/>
          <ac:picMkLst>
            <pc:docMk/>
            <pc:sldMk cId="1544575473" sldId="296"/>
            <ac:picMk id="21" creationId="{4A4C0678-EC45-0663-8B6A-83A9D4B3EABE}"/>
          </ac:picMkLst>
        </pc:picChg>
        <pc:picChg chg="mod">
          <ac:chgData name="Misun Song" userId="4a6edde5-e185-436e-941f-4c4b5454de21" providerId="ADAL" clId="{B6F24BF2-1810-4542-A54C-AD0B84DE4647}" dt="2023-03-05T18:02:58.865" v="1084" actId="14100"/>
          <ac:picMkLst>
            <pc:docMk/>
            <pc:sldMk cId="1544575473" sldId="296"/>
            <ac:picMk id="23" creationId="{1CF3F6BF-E693-B039-EBBC-91EA0F9943E9}"/>
          </ac:picMkLst>
        </pc:picChg>
        <pc:picChg chg="mod">
          <ac:chgData name="Misun Song" userId="4a6edde5-e185-436e-941f-4c4b5454de21" providerId="ADAL" clId="{B6F24BF2-1810-4542-A54C-AD0B84DE4647}" dt="2023-03-05T18:03:02.301" v="1087" actId="1037"/>
          <ac:picMkLst>
            <pc:docMk/>
            <pc:sldMk cId="1544575473" sldId="296"/>
            <ac:picMk id="24" creationId="{DFC6C84D-0CEA-2B31-C1CF-D582FD1CB66C}"/>
          </ac:picMkLst>
        </pc:picChg>
        <pc:picChg chg="mod">
          <ac:chgData name="Misun Song" userId="4a6edde5-e185-436e-941f-4c4b5454de21" providerId="ADAL" clId="{B6F24BF2-1810-4542-A54C-AD0B84DE4647}" dt="2023-03-05T17:20:14.460" v="422" actId="555"/>
          <ac:picMkLst>
            <pc:docMk/>
            <pc:sldMk cId="1544575473" sldId="296"/>
            <ac:picMk id="25" creationId="{6006CE49-F749-6BA3-288B-3A79643CBA6D}"/>
          </ac:picMkLst>
        </pc:picChg>
        <pc:picChg chg="mod">
          <ac:chgData name="Misun Song" userId="4a6edde5-e185-436e-941f-4c4b5454de21" providerId="ADAL" clId="{B6F24BF2-1810-4542-A54C-AD0B84DE4647}" dt="2023-03-05T17:17:52.519" v="362" actId="12788"/>
          <ac:picMkLst>
            <pc:docMk/>
            <pc:sldMk cId="1544575473" sldId="296"/>
            <ac:picMk id="26" creationId="{895596A3-CB90-53D3-CF8E-167265A2B191}"/>
          </ac:picMkLst>
        </pc:picChg>
      </pc:sldChg>
      <pc:sldChg chg="modSp del mod ord modShow">
        <pc:chgData name="Misun Song" userId="4a6edde5-e185-436e-941f-4c4b5454de21" providerId="ADAL" clId="{B6F24BF2-1810-4542-A54C-AD0B84DE4647}" dt="2023-03-08T04:16:06.601" v="9176" actId="2696"/>
        <pc:sldMkLst>
          <pc:docMk/>
          <pc:sldMk cId="1263741359" sldId="297"/>
        </pc:sldMkLst>
        <pc:spChg chg="mod">
          <ac:chgData name="Misun Song" userId="4a6edde5-e185-436e-941f-4c4b5454de21" providerId="ADAL" clId="{B6F24BF2-1810-4542-A54C-AD0B84DE4647}" dt="2023-03-08T02:06:21.602" v="9010" actId="1038"/>
          <ac:spMkLst>
            <pc:docMk/>
            <pc:sldMk cId="1263741359" sldId="297"/>
            <ac:spMk id="3" creationId="{D49BBCC4-E9E0-9465-7888-D201F3ABADAF}"/>
          </ac:spMkLst>
        </pc:spChg>
        <pc:spChg chg="mod">
          <ac:chgData name="Misun Song" userId="4a6edde5-e185-436e-941f-4c4b5454de21" providerId="ADAL" clId="{B6F24BF2-1810-4542-A54C-AD0B84DE4647}" dt="2023-03-08T02:06:21.602" v="9010" actId="1038"/>
          <ac:spMkLst>
            <pc:docMk/>
            <pc:sldMk cId="1263741359" sldId="297"/>
            <ac:spMk id="9" creationId="{BB37A02A-407D-7976-0000-7CA3779220B8}"/>
          </ac:spMkLst>
        </pc:spChg>
        <pc:spChg chg="mod">
          <ac:chgData name="Misun Song" userId="4a6edde5-e185-436e-941f-4c4b5454de21" providerId="ADAL" clId="{B6F24BF2-1810-4542-A54C-AD0B84DE4647}" dt="2023-03-08T02:06:21.602" v="9010" actId="1038"/>
          <ac:spMkLst>
            <pc:docMk/>
            <pc:sldMk cId="1263741359" sldId="297"/>
            <ac:spMk id="10" creationId="{BE1715DA-BF3F-5E92-DF81-5FE069563E5E}"/>
          </ac:spMkLst>
        </pc:spChg>
        <pc:graphicFrameChg chg="mod">
          <ac:chgData name="Misun Song" userId="4a6edde5-e185-436e-941f-4c4b5454de21" providerId="ADAL" clId="{B6F24BF2-1810-4542-A54C-AD0B84DE4647}" dt="2023-03-08T02:06:21.602" v="9010" actId="1038"/>
          <ac:graphicFrameMkLst>
            <pc:docMk/>
            <pc:sldMk cId="1263741359" sldId="297"/>
            <ac:graphicFrameMk id="7" creationId="{4211A1C0-EDCF-1F06-A870-A29E4CAA70BE}"/>
          </ac:graphicFrameMkLst>
        </pc:graphicFrameChg>
        <pc:graphicFrameChg chg="mod">
          <ac:chgData name="Misun Song" userId="4a6edde5-e185-436e-941f-4c4b5454de21" providerId="ADAL" clId="{B6F24BF2-1810-4542-A54C-AD0B84DE4647}" dt="2023-03-08T02:06:21.602" v="9010" actId="1038"/>
          <ac:graphicFrameMkLst>
            <pc:docMk/>
            <pc:sldMk cId="1263741359" sldId="297"/>
            <ac:graphicFrameMk id="12" creationId="{D32BF6F0-1E01-C278-736E-BD83D4B4A2ED}"/>
          </ac:graphicFrameMkLst>
        </pc:graphicFrameChg>
        <pc:graphicFrameChg chg="mod">
          <ac:chgData name="Misun Song" userId="4a6edde5-e185-436e-941f-4c4b5454de21" providerId="ADAL" clId="{B6F24BF2-1810-4542-A54C-AD0B84DE4647}" dt="2023-03-08T02:06:21.602" v="9010" actId="1038"/>
          <ac:graphicFrameMkLst>
            <pc:docMk/>
            <pc:sldMk cId="1263741359" sldId="297"/>
            <ac:graphicFrameMk id="13" creationId="{272189E7-07E7-EF64-0349-70593D4D07E5}"/>
          </ac:graphicFrameMkLst>
        </pc:graphicFrameChg>
        <pc:graphicFrameChg chg="mod">
          <ac:chgData name="Misun Song" userId="4a6edde5-e185-436e-941f-4c4b5454de21" providerId="ADAL" clId="{B6F24BF2-1810-4542-A54C-AD0B84DE4647}" dt="2023-03-08T02:06:21.602" v="9010" actId="1038"/>
          <ac:graphicFrameMkLst>
            <pc:docMk/>
            <pc:sldMk cId="1263741359" sldId="297"/>
            <ac:graphicFrameMk id="14" creationId="{868018F7-4987-11CF-2D5E-B341CC710603}"/>
          </ac:graphicFrameMkLst>
        </pc:graphicFrameChg>
        <pc:graphicFrameChg chg="mod">
          <ac:chgData name="Misun Song" userId="4a6edde5-e185-436e-941f-4c4b5454de21" providerId="ADAL" clId="{B6F24BF2-1810-4542-A54C-AD0B84DE4647}" dt="2023-03-08T02:06:21.602" v="9010" actId="1038"/>
          <ac:graphicFrameMkLst>
            <pc:docMk/>
            <pc:sldMk cId="1263741359" sldId="297"/>
            <ac:graphicFrameMk id="16" creationId="{286D7090-AEF8-7898-2B11-BAE748FEAE7D}"/>
          </ac:graphicFrameMkLst>
        </pc:graphicFrameChg>
        <pc:graphicFrameChg chg="mod">
          <ac:chgData name="Misun Song" userId="4a6edde5-e185-436e-941f-4c4b5454de21" providerId="ADAL" clId="{B6F24BF2-1810-4542-A54C-AD0B84DE4647}" dt="2023-03-08T02:06:21.602" v="9010" actId="1038"/>
          <ac:graphicFrameMkLst>
            <pc:docMk/>
            <pc:sldMk cId="1263741359" sldId="297"/>
            <ac:graphicFrameMk id="17" creationId="{245A3FBE-03B0-AFD0-C9F5-188070AB982B}"/>
          </ac:graphicFrameMkLst>
        </pc:graphicFrameChg>
      </pc:sldChg>
      <pc:sldChg chg="del">
        <pc:chgData name="Misun Song" userId="4a6edde5-e185-436e-941f-4c4b5454de21" providerId="ADAL" clId="{B6F24BF2-1810-4542-A54C-AD0B84DE4647}" dt="2023-03-08T01:47:43.713" v="8185" actId="2696"/>
        <pc:sldMkLst>
          <pc:docMk/>
          <pc:sldMk cId="1541935464" sldId="298"/>
        </pc:sldMkLst>
      </pc:sldChg>
      <pc:sldChg chg="del">
        <pc:chgData name="Misun Song" userId="4a6edde5-e185-436e-941f-4c4b5454de21" providerId="ADAL" clId="{B6F24BF2-1810-4542-A54C-AD0B84DE4647}" dt="2023-03-08T01:49:26.517" v="8310" actId="2696"/>
        <pc:sldMkLst>
          <pc:docMk/>
          <pc:sldMk cId="160620338" sldId="299"/>
        </pc:sldMkLst>
      </pc:sldChg>
      <pc:sldChg chg="addSp delSp modSp add mod">
        <pc:chgData name="Misun Song" userId="4a6edde5-e185-436e-941f-4c4b5454de21" providerId="ADAL" clId="{B6F24BF2-1810-4542-A54C-AD0B84DE4647}" dt="2023-03-08T04:17:29.823" v="9208"/>
        <pc:sldMkLst>
          <pc:docMk/>
          <pc:sldMk cId="3332309912" sldId="300"/>
        </pc:sldMkLst>
        <pc:spChg chg="add del mod">
          <ac:chgData name="Misun Song" userId="4a6edde5-e185-436e-941f-4c4b5454de21" providerId="ADAL" clId="{B6F24BF2-1810-4542-A54C-AD0B84DE4647}" dt="2023-03-07T18:31:03.257" v="1320" actId="478"/>
          <ac:spMkLst>
            <pc:docMk/>
            <pc:sldMk cId="3332309912" sldId="300"/>
            <ac:spMk id="8" creationId="{12253B04-1E42-91CF-E4E9-39C721C30739}"/>
          </ac:spMkLst>
        </pc:spChg>
        <pc:spChg chg="del">
          <ac:chgData name="Misun Song" userId="4a6edde5-e185-436e-941f-4c4b5454de21" providerId="ADAL" clId="{B6F24BF2-1810-4542-A54C-AD0B84DE4647}" dt="2023-03-07T18:30:58.437" v="1318" actId="478"/>
          <ac:spMkLst>
            <pc:docMk/>
            <pc:sldMk cId="3332309912" sldId="300"/>
            <ac:spMk id="18" creationId="{02EB3584-B272-4BF4-A203-891EE0133D7B}"/>
          </ac:spMkLst>
        </pc:spChg>
        <pc:spChg chg="del">
          <ac:chgData name="Misun Song" userId="4a6edde5-e185-436e-941f-4c4b5454de21" providerId="ADAL" clId="{B6F24BF2-1810-4542-A54C-AD0B84DE4647}" dt="2023-03-07T18:30:58.437" v="1318" actId="478"/>
          <ac:spMkLst>
            <pc:docMk/>
            <pc:sldMk cId="3332309912" sldId="300"/>
            <ac:spMk id="19" creationId="{61F8C831-3D5E-95B3-BA67-37DDE370AC96}"/>
          </ac:spMkLst>
        </pc:spChg>
        <pc:spChg chg="del">
          <ac:chgData name="Misun Song" userId="4a6edde5-e185-436e-941f-4c4b5454de21" providerId="ADAL" clId="{B6F24BF2-1810-4542-A54C-AD0B84DE4647}" dt="2023-03-07T18:30:58.437" v="1318" actId="478"/>
          <ac:spMkLst>
            <pc:docMk/>
            <pc:sldMk cId="3332309912" sldId="300"/>
            <ac:spMk id="20" creationId="{60A6939A-E38E-F63A-BED2-10B0A5F950CC}"/>
          </ac:spMkLst>
        </pc:spChg>
        <pc:spChg chg="add mod">
          <ac:chgData name="Misun Song" userId="4a6edde5-e185-436e-941f-4c4b5454de21" providerId="ADAL" clId="{B6F24BF2-1810-4542-A54C-AD0B84DE4647}" dt="2023-03-07T18:57:22.904" v="1863" actId="1035"/>
          <ac:spMkLst>
            <pc:docMk/>
            <pc:sldMk cId="3332309912" sldId="300"/>
            <ac:spMk id="29" creationId="{C7EB74F5-DCC2-C752-6839-3B135FEF193D}"/>
          </ac:spMkLst>
        </pc:spChg>
        <pc:spChg chg="add mod">
          <ac:chgData name="Misun Song" userId="4a6edde5-e185-436e-941f-4c4b5454de21" providerId="ADAL" clId="{B6F24BF2-1810-4542-A54C-AD0B84DE4647}" dt="2023-03-07T18:57:22.904" v="1863" actId="1035"/>
          <ac:spMkLst>
            <pc:docMk/>
            <pc:sldMk cId="3332309912" sldId="300"/>
            <ac:spMk id="30" creationId="{5F7211E7-1636-37C9-158D-1936FC62E175}"/>
          </ac:spMkLst>
        </pc:spChg>
        <pc:spChg chg="add mod">
          <ac:chgData name="Misun Song" userId="4a6edde5-e185-436e-941f-4c4b5454de21" providerId="ADAL" clId="{B6F24BF2-1810-4542-A54C-AD0B84DE4647}" dt="2023-03-07T18:57:22.904" v="1863" actId="1035"/>
          <ac:spMkLst>
            <pc:docMk/>
            <pc:sldMk cId="3332309912" sldId="300"/>
            <ac:spMk id="31" creationId="{19B3A91B-2821-0656-90FD-217DB90526C7}"/>
          </ac:spMkLst>
        </pc:spChg>
        <pc:spChg chg="add del mod">
          <ac:chgData name="Misun Song" userId="4a6edde5-e185-436e-941f-4c4b5454de21" providerId="ADAL" clId="{B6F24BF2-1810-4542-A54C-AD0B84DE4647}" dt="2023-03-07T18:37:58.732" v="1440"/>
          <ac:spMkLst>
            <pc:docMk/>
            <pc:sldMk cId="3332309912" sldId="300"/>
            <ac:spMk id="32" creationId="{4FC9CCB8-A001-7425-1843-81BA4E7E7FFA}"/>
          </ac:spMkLst>
        </pc:spChg>
        <pc:spChg chg="add del mod">
          <ac:chgData name="Misun Song" userId="4a6edde5-e185-436e-941f-4c4b5454de21" providerId="ADAL" clId="{B6F24BF2-1810-4542-A54C-AD0B84DE4647}" dt="2023-03-07T18:38:05.205" v="1443" actId="478"/>
          <ac:spMkLst>
            <pc:docMk/>
            <pc:sldMk cId="3332309912" sldId="300"/>
            <ac:spMk id="33" creationId="{1A276B63-0E13-8657-4DD9-8B0426ADFA40}"/>
          </ac:spMkLst>
        </pc:spChg>
        <pc:graphicFrameChg chg="del">
          <ac:chgData name="Misun Song" userId="4a6edde5-e185-436e-941f-4c4b5454de21" providerId="ADAL" clId="{B6F24BF2-1810-4542-A54C-AD0B84DE4647}" dt="2023-03-08T02:00:02.684" v="8833" actId="478"/>
          <ac:graphicFrameMkLst>
            <pc:docMk/>
            <pc:sldMk cId="3332309912" sldId="300"/>
            <ac:graphicFrameMk id="7" creationId="{3EA4AABC-A87C-C810-18A3-DB759B72A237}"/>
          </ac:graphicFrameMkLst>
        </pc:graphicFrameChg>
        <pc:graphicFrameChg chg="add mod modGraphic">
          <ac:chgData name="Misun Song" userId="4a6edde5-e185-436e-941f-4c4b5454de21" providerId="ADAL" clId="{B6F24BF2-1810-4542-A54C-AD0B84DE4647}" dt="2023-03-07T18:57:32.110" v="1864" actId="465"/>
          <ac:graphicFrameMkLst>
            <pc:docMk/>
            <pc:sldMk cId="3332309912" sldId="300"/>
            <ac:graphicFrameMk id="34" creationId="{B8A929E3-4653-9F68-2FA8-0A1758AAB653}"/>
          </ac:graphicFrameMkLst>
        </pc:graphicFrameChg>
        <pc:graphicFrameChg chg="add mod modGraphic">
          <ac:chgData name="Misun Song" userId="4a6edde5-e185-436e-941f-4c4b5454de21" providerId="ADAL" clId="{B6F24BF2-1810-4542-A54C-AD0B84DE4647}" dt="2023-03-07T18:57:32.110" v="1864" actId="465"/>
          <ac:graphicFrameMkLst>
            <pc:docMk/>
            <pc:sldMk cId="3332309912" sldId="300"/>
            <ac:graphicFrameMk id="35" creationId="{8EEE0EED-50E9-C0D5-8D27-A9ADE7678B87}"/>
          </ac:graphicFrameMkLst>
        </pc:graphicFrameChg>
        <pc:graphicFrameChg chg="add del mod">
          <ac:chgData name="Misun Song" userId="4a6edde5-e185-436e-941f-4c4b5454de21" providerId="ADAL" clId="{B6F24BF2-1810-4542-A54C-AD0B84DE4647}" dt="2023-03-08T02:01:13.871" v="8854"/>
          <ac:graphicFrameMkLst>
            <pc:docMk/>
            <pc:sldMk cId="3332309912" sldId="300"/>
            <ac:graphicFrameMk id="36" creationId="{7DAFE5F0-3AB5-5886-6E1D-FE7F274C8447}"/>
          </ac:graphicFrameMkLst>
        </pc:graphicFrameChg>
        <pc:graphicFrameChg chg="add mod">
          <ac:chgData name="Misun Song" userId="4a6edde5-e185-436e-941f-4c4b5454de21" providerId="ADAL" clId="{B6F24BF2-1810-4542-A54C-AD0B84DE4647}" dt="2023-03-08T04:17:29.823" v="9208"/>
          <ac:graphicFrameMkLst>
            <pc:docMk/>
            <pc:sldMk cId="3332309912" sldId="300"/>
            <ac:graphicFrameMk id="37" creationId="{D3836D38-BB21-5E65-7FC8-359BEA60FDAA}"/>
          </ac:graphicFrameMkLst>
        </pc:graphicFrameChg>
        <pc:graphicFrameChg chg="del">
          <ac:chgData name="Misun Song" userId="4a6edde5-e185-436e-941f-4c4b5454de21" providerId="ADAL" clId="{B6F24BF2-1810-4542-A54C-AD0B84DE4647}" dt="2023-03-07T18:31:01.750" v="1319" actId="478"/>
          <ac:graphicFrameMkLst>
            <pc:docMk/>
            <pc:sldMk cId="3332309912" sldId="300"/>
            <ac:graphicFrameMk id="479" creationId="{819228E1-61B9-5BE7-F996-6659A32D28B1}"/>
          </ac:graphicFrameMkLst>
        </pc:graphicFrameChg>
        <pc:graphicFrameChg chg="del">
          <ac:chgData name="Misun Song" userId="4a6edde5-e185-436e-941f-4c4b5454de21" providerId="ADAL" clId="{B6F24BF2-1810-4542-A54C-AD0B84DE4647}" dt="2023-03-07T18:31:04.221" v="1321" actId="478"/>
          <ac:graphicFrameMkLst>
            <pc:docMk/>
            <pc:sldMk cId="3332309912" sldId="300"/>
            <ac:graphicFrameMk id="480" creationId="{24CD599C-97F8-FAEC-C4D1-BEFFF403C262}"/>
          </ac:graphicFrameMkLst>
        </pc:graphicFrameChg>
        <pc:graphicFrameChg chg="del">
          <ac:chgData name="Misun Song" userId="4a6edde5-e185-436e-941f-4c4b5454de21" providerId="ADAL" clId="{B6F24BF2-1810-4542-A54C-AD0B84DE4647}" dt="2023-03-07T18:31:05.255" v="1322" actId="478"/>
          <ac:graphicFrameMkLst>
            <pc:docMk/>
            <pc:sldMk cId="3332309912" sldId="300"/>
            <ac:graphicFrameMk id="481" creationId="{F5040F32-D937-C92A-3913-3FB19EA5A2CA}"/>
          </ac:graphicFrameMkLst>
        </pc:graphicFrameChg>
        <pc:graphicFrameChg chg="del">
          <ac:chgData name="Misun Song" userId="4a6edde5-e185-436e-941f-4c4b5454de21" providerId="ADAL" clId="{B6F24BF2-1810-4542-A54C-AD0B84DE4647}" dt="2023-03-07T18:31:06.411" v="1323" actId="478"/>
          <ac:graphicFrameMkLst>
            <pc:docMk/>
            <pc:sldMk cId="3332309912" sldId="300"/>
            <ac:graphicFrameMk id="482" creationId="{76BBC579-CADD-D627-79AB-EA91409BB683}"/>
          </ac:graphicFrameMkLst>
        </pc:graphicFrameChg>
        <pc:picChg chg="del">
          <ac:chgData name="Misun Song" userId="4a6edde5-e185-436e-941f-4c4b5454de21" providerId="ADAL" clId="{B6F24BF2-1810-4542-A54C-AD0B84DE4647}" dt="2023-03-07T18:30:58.437" v="1318" actId="478"/>
          <ac:picMkLst>
            <pc:docMk/>
            <pc:sldMk cId="3332309912" sldId="300"/>
            <ac:picMk id="3" creationId="{85EA9780-BF86-6FD0-9A92-D8A2962EA5E0}"/>
          </ac:picMkLst>
        </pc:picChg>
        <pc:picChg chg="add mod">
          <ac:chgData name="Misun Song" userId="4a6edde5-e185-436e-941f-4c4b5454de21" providerId="ADAL" clId="{B6F24BF2-1810-4542-A54C-AD0B84DE4647}" dt="2023-03-07T18:57:41.693" v="1865" actId="12789"/>
          <ac:picMkLst>
            <pc:docMk/>
            <pc:sldMk cId="3332309912" sldId="300"/>
            <ac:picMk id="9" creationId="{3D970530-1F1B-BF71-37BA-1E75140906BE}"/>
          </ac:picMkLst>
        </pc:picChg>
        <pc:picChg chg="add del mod">
          <ac:chgData name="Misun Song" userId="4a6edde5-e185-436e-941f-4c4b5454de21" providerId="ADAL" clId="{B6F24BF2-1810-4542-A54C-AD0B84DE4647}" dt="2023-03-07T18:31:32.503" v="1337" actId="478"/>
          <ac:picMkLst>
            <pc:docMk/>
            <pc:sldMk cId="3332309912" sldId="300"/>
            <ac:picMk id="10" creationId="{29CA70A9-9EB0-D69A-A708-A5DFBBE4E415}"/>
          </ac:picMkLst>
        </pc:picChg>
        <pc:picChg chg="add del mod">
          <ac:chgData name="Misun Song" userId="4a6edde5-e185-436e-941f-4c4b5454de21" providerId="ADAL" clId="{B6F24BF2-1810-4542-A54C-AD0B84DE4647}" dt="2023-03-07T18:31:33.181" v="1338" actId="478"/>
          <ac:picMkLst>
            <pc:docMk/>
            <pc:sldMk cId="3332309912" sldId="300"/>
            <ac:picMk id="11" creationId="{76143D70-9569-E3AE-B347-AB946E12980C}"/>
          </ac:picMkLst>
        </pc:picChg>
        <pc:picChg chg="add del mod">
          <ac:chgData name="Misun Song" userId="4a6edde5-e185-436e-941f-4c4b5454de21" providerId="ADAL" clId="{B6F24BF2-1810-4542-A54C-AD0B84DE4647}" dt="2023-03-07T18:31:33.650" v="1339" actId="478"/>
          <ac:picMkLst>
            <pc:docMk/>
            <pc:sldMk cId="3332309912" sldId="300"/>
            <ac:picMk id="12" creationId="{78C0E6B6-0EC9-9723-3BA2-771DBE7347FD}"/>
          </ac:picMkLst>
        </pc:picChg>
        <pc:picChg chg="add mod">
          <ac:chgData name="Misun Song" userId="4a6edde5-e185-436e-941f-4c4b5454de21" providerId="ADAL" clId="{B6F24BF2-1810-4542-A54C-AD0B84DE4647}" dt="2023-03-07T18:57:41.693" v="1865" actId="12789"/>
          <ac:picMkLst>
            <pc:docMk/>
            <pc:sldMk cId="3332309912" sldId="300"/>
            <ac:picMk id="13" creationId="{E3DDDFB3-E033-3C8B-9487-8A348BA40191}"/>
          </ac:picMkLst>
        </pc:picChg>
        <pc:picChg chg="del">
          <ac:chgData name="Misun Song" userId="4a6edde5-e185-436e-941f-4c4b5454de21" providerId="ADAL" clId="{B6F24BF2-1810-4542-A54C-AD0B84DE4647}" dt="2023-03-07T18:30:58.437" v="1318" actId="478"/>
          <ac:picMkLst>
            <pc:docMk/>
            <pc:sldMk cId="3332309912" sldId="300"/>
            <ac:picMk id="14" creationId="{F87FD5B0-48A8-84AC-FB88-E2BC6678CC02}"/>
          </ac:picMkLst>
        </pc:picChg>
        <pc:picChg chg="add mod">
          <ac:chgData name="Misun Song" userId="4a6edde5-e185-436e-941f-4c4b5454de21" providerId="ADAL" clId="{B6F24BF2-1810-4542-A54C-AD0B84DE4647}" dt="2023-03-07T18:57:41.693" v="1865" actId="12789"/>
          <ac:picMkLst>
            <pc:docMk/>
            <pc:sldMk cId="3332309912" sldId="300"/>
            <ac:picMk id="15" creationId="{63535629-541A-54FA-3E5C-12EB1E63C89B}"/>
          </ac:picMkLst>
        </pc:picChg>
        <pc:picChg chg="del">
          <ac:chgData name="Misun Song" userId="4a6edde5-e185-436e-941f-4c4b5454de21" providerId="ADAL" clId="{B6F24BF2-1810-4542-A54C-AD0B84DE4647}" dt="2023-03-07T18:30:58.437" v="1318" actId="478"/>
          <ac:picMkLst>
            <pc:docMk/>
            <pc:sldMk cId="3332309912" sldId="300"/>
            <ac:picMk id="16" creationId="{A20D0466-9BD9-BCF4-299D-CFF7B4278520}"/>
          </ac:picMkLst>
        </pc:picChg>
        <pc:picChg chg="del">
          <ac:chgData name="Misun Song" userId="4a6edde5-e185-436e-941f-4c4b5454de21" providerId="ADAL" clId="{B6F24BF2-1810-4542-A54C-AD0B84DE4647}" dt="2023-03-07T18:30:58.437" v="1318" actId="478"/>
          <ac:picMkLst>
            <pc:docMk/>
            <pc:sldMk cId="3332309912" sldId="300"/>
            <ac:picMk id="17" creationId="{BB9F2157-4AD5-0A40-FD3E-1E339EC80174}"/>
          </ac:picMkLst>
        </pc:picChg>
        <pc:picChg chg="add mod">
          <ac:chgData name="Misun Song" userId="4a6edde5-e185-436e-941f-4c4b5454de21" providerId="ADAL" clId="{B6F24BF2-1810-4542-A54C-AD0B84DE4647}" dt="2023-03-07T18:57:41.693" v="1865" actId="12789"/>
          <ac:picMkLst>
            <pc:docMk/>
            <pc:sldMk cId="3332309912" sldId="300"/>
            <ac:picMk id="21" creationId="{2213E805-0EC0-158D-68CE-EF75F4ED5267}"/>
          </ac:picMkLst>
        </pc:picChg>
        <pc:picChg chg="add mod">
          <ac:chgData name="Misun Song" userId="4a6edde5-e185-436e-941f-4c4b5454de21" providerId="ADAL" clId="{B6F24BF2-1810-4542-A54C-AD0B84DE4647}" dt="2023-03-07T18:57:22.904" v="1863" actId="1035"/>
          <ac:picMkLst>
            <pc:docMk/>
            <pc:sldMk cId="3332309912" sldId="300"/>
            <ac:picMk id="22" creationId="{79BAD0AC-D03F-4429-3147-28EB4E7E0A5D}"/>
          </ac:picMkLst>
        </pc:picChg>
        <pc:picChg chg="add mod">
          <ac:chgData name="Misun Song" userId="4a6edde5-e185-436e-941f-4c4b5454de21" providerId="ADAL" clId="{B6F24BF2-1810-4542-A54C-AD0B84DE4647}" dt="2023-03-07T18:57:22.904" v="1863" actId="1035"/>
          <ac:picMkLst>
            <pc:docMk/>
            <pc:sldMk cId="3332309912" sldId="300"/>
            <ac:picMk id="23" creationId="{6EC46F59-AD72-EDD7-BABD-CBDC683829D9}"/>
          </ac:picMkLst>
        </pc:picChg>
        <pc:picChg chg="add mod">
          <ac:chgData name="Misun Song" userId="4a6edde5-e185-436e-941f-4c4b5454de21" providerId="ADAL" clId="{B6F24BF2-1810-4542-A54C-AD0B84DE4647}" dt="2023-03-07T18:57:22.904" v="1863" actId="1035"/>
          <ac:picMkLst>
            <pc:docMk/>
            <pc:sldMk cId="3332309912" sldId="300"/>
            <ac:picMk id="24" creationId="{D5DC91AE-80CB-31C7-2720-B9662968CD88}"/>
          </ac:picMkLst>
        </pc:picChg>
        <pc:picChg chg="del">
          <ac:chgData name="Misun Song" userId="4a6edde5-e185-436e-941f-4c4b5454de21" providerId="ADAL" clId="{B6F24BF2-1810-4542-A54C-AD0B84DE4647}" dt="2023-03-07T18:30:58.437" v="1318" actId="478"/>
          <ac:picMkLst>
            <pc:docMk/>
            <pc:sldMk cId="3332309912" sldId="300"/>
            <ac:picMk id="25" creationId="{FEBC9B2D-9D28-7855-D3F0-D564CCEA4663}"/>
          </ac:picMkLst>
        </pc:picChg>
        <pc:picChg chg="add mod">
          <ac:chgData name="Misun Song" userId="4a6edde5-e185-436e-941f-4c4b5454de21" providerId="ADAL" clId="{B6F24BF2-1810-4542-A54C-AD0B84DE4647}" dt="2023-03-07T18:57:22.904" v="1863" actId="1035"/>
          <ac:picMkLst>
            <pc:docMk/>
            <pc:sldMk cId="3332309912" sldId="300"/>
            <ac:picMk id="26" creationId="{C97175B7-1E38-02F5-4D79-91211410AE81}"/>
          </ac:picMkLst>
        </pc:picChg>
        <pc:picChg chg="add mod">
          <ac:chgData name="Misun Song" userId="4a6edde5-e185-436e-941f-4c4b5454de21" providerId="ADAL" clId="{B6F24BF2-1810-4542-A54C-AD0B84DE4647}" dt="2023-03-07T18:57:22.904" v="1863" actId="1035"/>
          <ac:picMkLst>
            <pc:docMk/>
            <pc:sldMk cId="3332309912" sldId="300"/>
            <ac:picMk id="27" creationId="{40B581BC-2566-1327-9E9E-B3BCE5BE67B6}"/>
          </ac:picMkLst>
        </pc:picChg>
        <pc:picChg chg="add mod">
          <ac:chgData name="Misun Song" userId="4a6edde5-e185-436e-941f-4c4b5454de21" providerId="ADAL" clId="{B6F24BF2-1810-4542-A54C-AD0B84DE4647}" dt="2023-03-07T18:57:22.904" v="1863" actId="1035"/>
          <ac:picMkLst>
            <pc:docMk/>
            <pc:sldMk cId="3332309912" sldId="300"/>
            <ac:picMk id="28" creationId="{B87CA22F-86D4-50DC-0552-8B647A4E7A85}"/>
          </ac:picMkLst>
        </pc:picChg>
        <pc:picChg chg="del">
          <ac:chgData name="Misun Song" userId="4a6edde5-e185-436e-941f-4c4b5454de21" providerId="ADAL" clId="{B6F24BF2-1810-4542-A54C-AD0B84DE4647}" dt="2023-03-07T18:30:58.437" v="1318" actId="478"/>
          <ac:picMkLst>
            <pc:docMk/>
            <pc:sldMk cId="3332309912" sldId="300"/>
            <ac:picMk id="484" creationId="{E617DC57-8C43-1579-C25F-FE0840BDA317}"/>
          </ac:picMkLst>
        </pc:picChg>
      </pc:sldChg>
      <pc:sldChg chg="addSp delSp modSp add del mod">
        <pc:chgData name="Misun Song" userId="4a6edde5-e185-436e-941f-4c4b5454de21" providerId="ADAL" clId="{B6F24BF2-1810-4542-A54C-AD0B84DE4647}" dt="2023-03-07T19:22:01.211" v="2352" actId="2696"/>
        <pc:sldMkLst>
          <pc:docMk/>
          <pc:sldMk cId="3499826607" sldId="301"/>
        </pc:sldMkLst>
        <pc:spChg chg="mod">
          <ac:chgData name="Misun Song" userId="4a6edde5-e185-436e-941f-4c4b5454de21" providerId="ADAL" clId="{B6F24BF2-1810-4542-A54C-AD0B84DE4647}" dt="2023-03-07T19:04:55.528" v="1931" actId="20577"/>
          <ac:spMkLst>
            <pc:docMk/>
            <pc:sldMk cId="3499826607" sldId="301"/>
            <ac:spMk id="2" creationId="{7FC10301-C0F1-9FBE-DAF1-D09A4267252B}"/>
          </ac:spMkLst>
        </pc:spChg>
        <pc:spChg chg="del">
          <ac:chgData name="Misun Song" userId="4a6edde5-e185-436e-941f-4c4b5454de21" providerId="ADAL" clId="{B6F24BF2-1810-4542-A54C-AD0B84DE4647}" dt="2023-03-07T19:02:42.373" v="1893" actId="478"/>
          <ac:spMkLst>
            <pc:docMk/>
            <pc:sldMk cId="3499826607" sldId="301"/>
            <ac:spMk id="3" creationId="{D49BBCC4-E9E0-9465-7888-D201F3ABADAF}"/>
          </ac:spMkLst>
        </pc:spChg>
        <pc:spChg chg="del">
          <ac:chgData name="Misun Song" userId="4a6edde5-e185-436e-941f-4c4b5454de21" providerId="ADAL" clId="{B6F24BF2-1810-4542-A54C-AD0B84DE4647}" dt="2023-03-07T19:02:42.373" v="1893" actId="478"/>
          <ac:spMkLst>
            <pc:docMk/>
            <pc:sldMk cId="3499826607" sldId="301"/>
            <ac:spMk id="9" creationId="{BB37A02A-407D-7976-0000-7CA3779220B8}"/>
          </ac:spMkLst>
        </pc:spChg>
        <pc:spChg chg="del">
          <ac:chgData name="Misun Song" userId="4a6edde5-e185-436e-941f-4c4b5454de21" providerId="ADAL" clId="{B6F24BF2-1810-4542-A54C-AD0B84DE4647}" dt="2023-03-07T19:02:42.373" v="1893" actId="478"/>
          <ac:spMkLst>
            <pc:docMk/>
            <pc:sldMk cId="3499826607" sldId="301"/>
            <ac:spMk id="10" creationId="{BE1715DA-BF3F-5E92-DF81-5FE069563E5E}"/>
          </ac:spMkLst>
        </pc:spChg>
        <pc:spChg chg="add del mod">
          <ac:chgData name="Misun Song" userId="4a6edde5-e185-436e-941f-4c4b5454de21" providerId="ADAL" clId="{B6F24BF2-1810-4542-A54C-AD0B84DE4647}" dt="2023-03-07T19:02:44.837" v="1894" actId="478"/>
          <ac:spMkLst>
            <pc:docMk/>
            <pc:sldMk cId="3499826607" sldId="301"/>
            <ac:spMk id="15" creationId="{B4F8BFF6-A1A8-0222-0210-61796323BAB8}"/>
          </ac:spMkLst>
        </pc:spChg>
        <pc:grpChg chg="add mod topLvl">
          <ac:chgData name="Misun Song" userId="4a6edde5-e185-436e-941f-4c4b5454de21" providerId="ADAL" clId="{B6F24BF2-1810-4542-A54C-AD0B84DE4647}" dt="2023-03-07T19:19:01.773" v="2315" actId="12789"/>
          <ac:grpSpMkLst>
            <pc:docMk/>
            <pc:sldMk cId="3499826607" sldId="301"/>
            <ac:grpSpMk id="18" creationId="{F9D1AC54-7D18-479C-26DA-1F5E89C94C24}"/>
          </ac:grpSpMkLst>
        </pc:grpChg>
        <pc:grpChg chg="add mod topLvl">
          <ac:chgData name="Misun Song" userId="4a6edde5-e185-436e-941f-4c4b5454de21" providerId="ADAL" clId="{B6F24BF2-1810-4542-A54C-AD0B84DE4647}" dt="2023-03-07T19:19:19.517" v="2322" actId="12789"/>
          <ac:grpSpMkLst>
            <pc:docMk/>
            <pc:sldMk cId="3499826607" sldId="301"/>
            <ac:grpSpMk id="20" creationId="{4E05B8F0-B72C-619D-7B23-BDC08A202974}"/>
          </ac:grpSpMkLst>
        </pc:grpChg>
        <pc:grpChg chg="add mod topLvl">
          <ac:chgData name="Misun Song" userId="4a6edde5-e185-436e-941f-4c4b5454de21" providerId="ADAL" clId="{B6F24BF2-1810-4542-A54C-AD0B84DE4647}" dt="2023-03-07T19:19:37.886" v="2329" actId="12789"/>
          <ac:grpSpMkLst>
            <pc:docMk/>
            <pc:sldMk cId="3499826607" sldId="301"/>
            <ac:grpSpMk id="22" creationId="{89319582-E60B-6B76-D2BD-7A525C08E4DD}"/>
          </ac:grpSpMkLst>
        </pc:grpChg>
        <pc:grpChg chg="add mod">
          <ac:chgData name="Misun Song" userId="4a6edde5-e185-436e-941f-4c4b5454de21" providerId="ADAL" clId="{B6F24BF2-1810-4542-A54C-AD0B84DE4647}" dt="2023-03-07T19:07:22.593" v="1948" actId="1076"/>
          <ac:grpSpMkLst>
            <pc:docMk/>
            <pc:sldMk cId="3499826607" sldId="301"/>
            <ac:grpSpMk id="24" creationId="{0CA6B330-870F-1362-79CC-EDD2DA32B6A1}"/>
          </ac:grpSpMkLst>
        </pc:grpChg>
        <pc:grpChg chg="add del mod">
          <ac:chgData name="Misun Song" userId="4a6edde5-e185-436e-941f-4c4b5454de21" providerId="ADAL" clId="{B6F24BF2-1810-4542-A54C-AD0B84DE4647}" dt="2023-03-07T19:10:46.228" v="2012" actId="478"/>
          <ac:grpSpMkLst>
            <pc:docMk/>
            <pc:sldMk cId="3499826607" sldId="301"/>
            <ac:grpSpMk id="27" creationId="{E6247B33-833B-3D01-84B3-F5ED434D16C3}"/>
          </ac:grpSpMkLst>
        </pc:grpChg>
        <pc:grpChg chg="add del mod">
          <ac:chgData name="Misun Song" userId="4a6edde5-e185-436e-941f-4c4b5454de21" providerId="ADAL" clId="{B6F24BF2-1810-4542-A54C-AD0B84DE4647}" dt="2023-03-07T19:18:13.073" v="2297" actId="165"/>
          <ac:grpSpMkLst>
            <pc:docMk/>
            <pc:sldMk cId="3499826607" sldId="301"/>
            <ac:grpSpMk id="37" creationId="{237563E4-D1E1-FBDB-4688-DBDF5D9E439C}"/>
          </ac:grpSpMkLst>
        </pc:grpChg>
        <pc:grpChg chg="add del mod">
          <ac:chgData name="Misun Song" userId="4a6edde5-e185-436e-941f-4c4b5454de21" providerId="ADAL" clId="{B6F24BF2-1810-4542-A54C-AD0B84DE4647}" dt="2023-03-07T19:18:13.073" v="2297" actId="165"/>
          <ac:grpSpMkLst>
            <pc:docMk/>
            <pc:sldMk cId="3499826607" sldId="301"/>
            <ac:grpSpMk id="38" creationId="{00CAC0D2-6B9D-9192-54C9-86925189FDCF}"/>
          </ac:grpSpMkLst>
        </pc:grpChg>
        <pc:grpChg chg="add del mod">
          <ac:chgData name="Misun Song" userId="4a6edde5-e185-436e-941f-4c4b5454de21" providerId="ADAL" clId="{B6F24BF2-1810-4542-A54C-AD0B84DE4647}" dt="2023-03-07T19:18:13.073" v="2297" actId="165"/>
          <ac:grpSpMkLst>
            <pc:docMk/>
            <pc:sldMk cId="3499826607" sldId="301"/>
            <ac:grpSpMk id="39" creationId="{9870856C-642C-1656-E30C-4126A77924D5}"/>
          </ac:grpSpMkLst>
        </pc:grpChg>
        <pc:grpChg chg="add del mod">
          <ac:chgData name="Misun Song" userId="4a6edde5-e185-436e-941f-4c4b5454de21" providerId="ADAL" clId="{B6F24BF2-1810-4542-A54C-AD0B84DE4647}" dt="2023-03-07T19:20:04.241" v="2335"/>
          <ac:grpSpMkLst>
            <pc:docMk/>
            <pc:sldMk cId="3499826607" sldId="301"/>
            <ac:grpSpMk id="40" creationId="{95B2E9B2-9CFF-3FE8-654F-FC3B85D9B1C8}"/>
          </ac:grpSpMkLst>
        </pc:grpChg>
        <pc:graphicFrameChg chg="del">
          <ac:chgData name="Misun Song" userId="4a6edde5-e185-436e-941f-4c4b5454de21" providerId="ADAL" clId="{B6F24BF2-1810-4542-A54C-AD0B84DE4647}" dt="2023-03-07T19:02:42.373" v="1893" actId="478"/>
          <ac:graphicFrameMkLst>
            <pc:docMk/>
            <pc:sldMk cId="3499826607" sldId="301"/>
            <ac:graphicFrameMk id="7" creationId="{4211A1C0-EDCF-1F06-A870-A29E4CAA70BE}"/>
          </ac:graphicFrameMkLst>
        </pc:graphicFrameChg>
        <pc:graphicFrameChg chg="del modGraphic">
          <ac:chgData name="Misun Song" userId="4a6edde5-e185-436e-941f-4c4b5454de21" providerId="ADAL" clId="{B6F24BF2-1810-4542-A54C-AD0B84DE4647}" dt="2023-03-07T19:02:48.568" v="1896" actId="478"/>
          <ac:graphicFrameMkLst>
            <pc:docMk/>
            <pc:sldMk cId="3499826607" sldId="301"/>
            <ac:graphicFrameMk id="8" creationId="{B0A4C3C2-28EC-0CE5-D4C5-0B739BC34A37}"/>
          </ac:graphicFrameMkLst>
        </pc:graphicFrameChg>
        <pc:graphicFrameChg chg="del">
          <ac:chgData name="Misun Song" userId="4a6edde5-e185-436e-941f-4c4b5454de21" providerId="ADAL" clId="{B6F24BF2-1810-4542-A54C-AD0B84DE4647}" dt="2023-03-07T19:02:42.373" v="1893" actId="478"/>
          <ac:graphicFrameMkLst>
            <pc:docMk/>
            <pc:sldMk cId="3499826607" sldId="301"/>
            <ac:graphicFrameMk id="12" creationId="{D32BF6F0-1E01-C278-736E-BD83D4B4A2ED}"/>
          </ac:graphicFrameMkLst>
        </pc:graphicFrameChg>
        <pc:graphicFrameChg chg="del">
          <ac:chgData name="Misun Song" userId="4a6edde5-e185-436e-941f-4c4b5454de21" providerId="ADAL" clId="{B6F24BF2-1810-4542-A54C-AD0B84DE4647}" dt="2023-03-07T19:02:42.373" v="1893" actId="478"/>
          <ac:graphicFrameMkLst>
            <pc:docMk/>
            <pc:sldMk cId="3499826607" sldId="301"/>
            <ac:graphicFrameMk id="13" creationId="{272189E7-07E7-EF64-0349-70593D4D07E5}"/>
          </ac:graphicFrameMkLst>
        </pc:graphicFrameChg>
        <pc:graphicFrameChg chg="del">
          <ac:chgData name="Misun Song" userId="4a6edde5-e185-436e-941f-4c4b5454de21" providerId="ADAL" clId="{B6F24BF2-1810-4542-A54C-AD0B84DE4647}" dt="2023-03-07T19:02:42.373" v="1893" actId="478"/>
          <ac:graphicFrameMkLst>
            <pc:docMk/>
            <pc:sldMk cId="3499826607" sldId="301"/>
            <ac:graphicFrameMk id="14" creationId="{868018F7-4987-11CF-2D5E-B341CC710603}"/>
          </ac:graphicFrameMkLst>
        </pc:graphicFrameChg>
        <pc:graphicFrameChg chg="del">
          <ac:chgData name="Misun Song" userId="4a6edde5-e185-436e-941f-4c4b5454de21" providerId="ADAL" clId="{B6F24BF2-1810-4542-A54C-AD0B84DE4647}" dt="2023-03-07T19:02:42.373" v="1893" actId="478"/>
          <ac:graphicFrameMkLst>
            <pc:docMk/>
            <pc:sldMk cId="3499826607" sldId="301"/>
            <ac:graphicFrameMk id="16" creationId="{286D7090-AEF8-7898-2B11-BAE748FEAE7D}"/>
          </ac:graphicFrameMkLst>
        </pc:graphicFrameChg>
        <pc:graphicFrameChg chg="del">
          <ac:chgData name="Misun Song" userId="4a6edde5-e185-436e-941f-4c4b5454de21" providerId="ADAL" clId="{B6F24BF2-1810-4542-A54C-AD0B84DE4647}" dt="2023-03-07T19:02:42.373" v="1893" actId="478"/>
          <ac:graphicFrameMkLst>
            <pc:docMk/>
            <pc:sldMk cId="3499826607" sldId="301"/>
            <ac:graphicFrameMk id="17" creationId="{245A3FBE-03B0-AFD0-C9F5-188070AB982B}"/>
          </ac:graphicFrameMkLst>
        </pc:graphicFrameChg>
        <pc:graphicFrameChg chg="add del mod">
          <ac:chgData name="Misun Song" userId="4a6edde5-e185-436e-941f-4c4b5454de21" providerId="ADAL" clId="{B6F24BF2-1810-4542-A54C-AD0B84DE4647}" dt="2023-03-07T19:14:40.625" v="2111" actId="478"/>
          <ac:graphicFrameMkLst>
            <pc:docMk/>
            <pc:sldMk cId="3499826607" sldId="301"/>
            <ac:graphicFrameMk id="29" creationId="{18D5CF38-3F22-C626-2D1C-A42DD19C4128}"/>
          </ac:graphicFrameMkLst>
        </pc:graphicFrameChg>
        <pc:graphicFrameChg chg="add mod modGraphic">
          <ac:chgData name="Misun Song" userId="4a6edde5-e185-436e-941f-4c4b5454de21" providerId="ADAL" clId="{B6F24BF2-1810-4542-A54C-AD0B84DE4647}" dt="2023-03-07T19:19:09.234" v="2319" actId="1076"/>
          <ac:graphicFrameMkLst>
            <pc:docMk/>
            <pc:sldMk cId="3499826607" sldId="301"/>
            <ac:graphicFrameMk id="30" creationId="{C7BC4D0A-5910-428E-C113-806C7CFE9852}"/>
          </ac:graphicFrameMkLst>
        </pc:graphicFrameChg>
        <pc:picChg chg="mod">
          <ac:chgData name="Misun Song" userId="4a6edde5-e185-436e-941f-4c4b5454de21" providerId="ADAL" clId="{B6F24BF2-1810-4542-A54C-AD0B84DE4647}" dt="2023-03-07T19:04:05.167" v="1897"/>
          <ac:picMkLst>
            <pc:docMk/>
            <pc:sldMk cId="3499826607" sldId="301"/>
            <ac:picMk id="19" creationId="{623E8192-A009-2E69-C84B-AF594BE12095}"/>
          </ac:picMkLst>
        </pc:picChg>
        <pc:picChg chg="mod">
          <ac:chgData name="Misun Song" userId="4a6edde5-e185-436e-941f-4c4b5454de21" providerId="ADAL" clId="{B6F24BF2-1810-4542-A54C-AD0B84DE4647}" dt="2023-03-07T19:16:50.423" v="2276" actId="408"/>
          <ac:picMkLst>
            <pc:docMk/>
            <pc:sldMk cId="3499826607" sldId="301"/>
            <ac:picMk id="21" creationId="{E0452655-9238-C450-0630-A90A56FC46D8}"/>
          </ac:picMkLst>
        </pc:picChg>
        <pc:picChg chg="mod">
          <ac:chgData name="Misun Song" userId="4a6edde5-e185-436e-941f-4c4b5454de21" providerId="ADAL" clId="{B6F24BF2-1810-4542-A54C-AD0B84DE4647}" dt="2023-03-07T19:09:49" v="1951" actId="408"/>
          <ac:picMkLst>
            <pc:docMk/>
            <pc:sldMk cId="3499826607" sldId="301"/>
            <ac:picMk id="23" creationId="{F1B46D6A-68F1-3B27-DCBA-AF3AF23C00A5}"/>
          </ac:picMkLst>
        </pc:picChg>
        <pc:picChg chg="mod">
          <ac:chgData name="Misun Song" userId="4a6edde5-e185-436e-941f-4c4b5454de21" providerId="ADAL" clId="{B6F24BF2-1810-4542-A54C-AD0B84DE4647}" dt="2023-03-07T19:07:20.822" v="1946"/>
          <ac:picMkLst>
            <pc:docMk/>
            <pc:sldMk cId="3499826607" sldId="301"/>
            <ac:picMk id="25" creationId="{3B568E27-F92B-1154-9262-2808BBA575BB}"/>
          </ac:picMkLst>
        </pc:picChg>
        <pc:picChg chg="mod">
          <ac:chgData name="Misun Song" userId="4a6edde5-e185-436e-941f-4c4b5454de21" providerId="ADAL" clId="{B6F24BF2-1810-4542-A54C-AD0B84DE4647}" dt="2023-03-07T19:07:20.822" v="1946"/>
          <ac:picMkLst>
            <pc:docMk/>
            <pc:sldMk cId="3499826607" sldId="301"/>
            <ac:picMk id="26" creationId="{6E8DE112-0695-D14E-991F-868890F86260}"/>
          </ac:picMkLst>
        </pc:picChg>
        <pc:picChg chg="mod">
          <ac:chgData name="Misun Song" userId="4a6edde5-e185-436e-941f-4c4b5454de21" providerId="ADAL" clId="{B6F24BF2-1810-4542-A54C-AD0B84DE4647}" dt="2023-03-07T19:09:38.810" v="1949"/>
          <ac:picMkLst>
            <pc:docMk/>
            <pc:sldMk cId="3499826607" sldId="301"/>
            <ac:picMk id="28" creationId="{F049A115-DEFE-40B8-7D99-F9F04888A836}"/>
          </ac:picMkLst>
        </pc:picChg>
        <pc:picChg chg="add mod topLvl">
          <ac:chgData name="Misun Song" userId="4a6edde5-e185-436e-941f-4c4b5454de21" providerId="ADAL" clId="{B6F24BF2-1810-4542-A54C-AD0B84DE4647}" dt="2023-03-07T19:19:37.886" v="2329" actId="12789"/>
          <ac:picMkLst>
            <pc:docMk/>
            <pc:sldMk cId="3499826607" sldId="301"/>
            <ac:picMk id="32" creationId="{372671BB-9F0B-9094-19F2-F46F252F251C}"/>
          </ac:picMkLst>
        </pc:picChg>
        <pc:picChg chg="add mod topLvl">
          <ac:chgData name="Misun Song" userId="4a6edde5-e185-436e-941f-4c4b5454de21" providerId="ADAL" clId="{B6F24BF2-1810-4542-A54C-AD0B84DE4647}" dt="2023-03-07T19:19:01.773" v="2315" actId="12789"/>
          <ac:picMkLst>
            <pc:docMk/>
            <pc:sldMk cId="3499826607" sldId="301"/>
            <ac:picMk id="34" creationId="{22549FCA-2D2F-5DE7-BAD8-0013DD741C95}"/>
          </ac:picMkLst>
        </pc:picChg>
        <pc:picChg chg="add mod topLvl">
          <ac:chgData name="Misun Song" userId="4a6edde5-e185-436e-941f-4c4b5454de21" providerId="ADAL" clId="{B6F24BF2-1810-4542-A54C-AD0B84DE4647}" dt="2023-03-07T19:19:19.517" v="2322" actId="12789"/>
          <ac:picMkLst>
            <pc:docMk/>
            <pc:sldMk cId="3499826607" sldId="301"/>
            <ac:picMk id="36" creationId="{3B5A29DA-5491-8B56-C291-FC1CBADAF78C}"/>
          </ac:picMkLst>
        </pc:picChg>
        <pc:picChg chg="mod">
          <ac:chgData name="Misun Song" userId="4a6edde5-e185-436e-941f-4c4b5454de21" providerId="ADAL" clId="{B6F24BF2-1810-4542-A54C-AD0B84DE4647}" dt="2023-03-07T19:20:03.357" v="2334"/>
          <ac:picMkLst>
            <pc:docMk/>
            <pc:sldMk cId="3499826607" sldId="301"/>
            <ac:picMk id="41" creationId="{02F45022-229B-E72E-6409-799E1A653D98}"/>
          </ac:picMkLst>
        </pc:picChg>
        <pc:picChg chg="add del mod">
          <ac:chgData name="Misun Song" userId="4a6edde5-e185-436e-941f-4c4b5454de21" providerId="ADAL" clId="{B6F24BF2-1810-4542-A54C-AD0B84DE4647}" dt="2023-03-07T19:20:04.241" v="2335"/>
          <ac:picMkLst>
            <pc:docMk/>
            <pc:sldMk cId="3499826607" sldId="301"/>
            <ac:picMk id="42" creationId="{ECD455DB-AF5D-D79E-8883-ED4E60DCCC5D}"/>
          </ac:picMkLst>
        </pc:picChg>
      </pc:sldChg>
      <pc:sldChg chg="addSp delSp modSp add mod">
        <pc:chgData name="Misun Song" userId="4a6edde5-e185-436e-941f-4c4b5454de21" providerId="ADAL" clId="{B6F24BF2-1810-4542-A54C-AD0B84DE4647}" dt="2023-03-08T04:26:14.945" v="9261" actId="478"/>
        <pc:sldMkLst>
          <pc:docMk/>
          <pc:sldMk cId="3019221569" sldId="302"/>
        </pc:sldMkLst>
        <pc:spChg chg="add mod topLvl">
          <ac:chgData name="Misun Song" userId="4a6edde5-e185-436e-941f-4c4b5454de21" providerId="ADAL" clId="{B6F24BF2-1810-4542-A54C-AD0B84DE4647}" dt="2023-03-08T02:03:47.944" v="8907" actId="1036"/>
          <ac:spMkLst>
            <pc:docMk/>
            <pc:sldMk cId="3019221569" sldId="302"/>
            <ac:spMk id="16" creationId="{4002E921-03E7-3FE0-DC81-73771E3226C8}"/>
          </ac:spMkLst>
        </pc:spChg>
        <pc:spChg chg="add del mod topLvl">
          <ac:chgData name="Misun Song" userId="4a6edde5-e185-436e-941f-4c4b5454de21" providerId="ADAL" clId="{B6F24BF2-1810-4542-A54C-AD0B84DE4647}" dt="2023-03-07T22:19:19.927" v="3203" actId="478"/>
          <ac:spMkLst>
            <pc:docMk/>
            <pc:sldMk cId="3019221569" sldId="302"/>
            <ac:spMk id="17" creationId="{73B897F6-4DE1-0D6F-8ADC-1FFCF6192C39}"/>
          </ac:spMkLst>
        </pc:spChg>
        <pc:spChg chg="add mod topLvl">
          <ac:chgData name="Misun Song" userId="4a6edde5-e185-436e-941f-4c4b5454de21" providerId="ADAL" clId="{B6F24BF2-1810-4542-A54C-AD0B84DE4647}" dt="2023-03-08T02:03:47.944" v="8907" actId="1036"/>
          <ac:spMkLst>
            <pc:docMk/>
            <pc:sldMk cId="3019221569" sldId="302"/>
            <ac:spMk id="27" creationId="{5F1360D7-917D-E572-F1C4-42BC60AF12EF}"/>
          </ac:spMkLst>
        </pc:spChg>
        <pc:spChg chg="add mod">
          <ac:chgData name="Misun Song" userId="4a6edde5-e185-436e-941f-4c4b5454de21" providerId="ADAL" clId="{B6F24BF2-1810-4542-A54C-AD0B84DE4647}" dt="2023-03-08T02:03:47.944" v="8907" actId="1036"/>
          <ac:spMkLst>
            <pc:docMk/>
            <pc:sldMk cId="3019221569" sldId="302"/>
            <ac:spMk id="52" creationId="{CE4C728D-DE73-B5B5-88CE-DC160D878F43}"/>
          </ac:spMkLst>
        </pc:spChg>
        <pc:grpChg chg="add del mod topLvl">
          <ac:chgData name="Misun Song" userId="4a6edde5-e185-436e-941f-4c4b5454de21" providerId="ADAL" clId="{B6F24BF2-1810-4542-A54C-AD0B84DE4647}" dt="2023-03-07T19:29:06.248" v="2453" actId="165"/>
          <ac:grpSpMkLst>
            <pc:docMk/>
            <pc:sldMk cId="3019221569" sldId="302"/>
            <ac:grpSpMk id="7" creationId="{B65B332A-A5A9-A4D7-F462-EF380DA1CDE2}"/>
          </ac:grpSpMkLst>
        </pc:grpChg>
        <pc:grpChg chg="add del mod topLvl">
          <ac:chgData name="Misun Song" userId="4a6edde5-e185-436e-941f-4c4b5454de21" providerId="ADAL" clId="{B6F24BF2-1810-4542-A54C-AD0B84DE4647}" dt="2023-03-07T19:29:06.248" v="2453" actId="165"/>
          <ac:grpSpMkLst>
            <pc:docMk/>
            <pc:sldMk cId="3019221569" sldId="302"/>
            <ac:grpSpMk id="10" creationId="{8DC0ACAE-C001-BEED-60C6-20E3426600BE}"/>
          </ac:grpSpMkLst>
        </pc:grpChg>
        <pc:grpChg chg="add del mod topLvl">
          <ac:chgData name="Misun Song" userId="4a6edde5-e185-436e-941f-4c4b5454de21" providerId="ADAL" clId="{B6F24BF2-1810-4542-A54C-AD0B84DE4647}" dt="2023-03-07T19:29:06.248" v="2453" actId="165"/>
          <ac:grpSpMkLst>
            <pc:docMk/>
            <pc:sldMk cId="3019221569" sldId="302"/>
            <ac:grpSpMk id="13" creationId="{94D9920E-7112-E3E6-8D71-0DE72AF06A6A}"/>
          </ac:grpSpMkLst>
        </pc:grpChg>
        <pc:grpChg chg="del">
          <ac:chgData name="Misun Song" userId="4a6edde5-e185-436e-941f-4c4b5454de21" providerId="ADAL" clId="{B6F24BF2-1810-4542-A54C-AD0B84DE4647}" dt="2023-03-08T04:26:14.945" v="9261" actId="478"/>
          <ac:grpSpMkLst>
            <pc:docMk/>
            <pc:sldMk cId="3019221569" sldId="302"/>
            <ac:grpSpMk id="24" creationId="{0CA6B330-870F-1362-79CC-EDD2DA32B6A1}"/>
          </ac:grpSpMkLst>
        </pc:grpChg>
        <pc:grpChg chg="add del">
          <ac:chgData name="Misun Song" userId="4a6edde5-e185-436e-941f-4c4b5454de21" providerId="ADAL" clId="{B6F24BF2-1810-4542-A54C-AD0B84DE4647}" dt="2023-03-07T19:18:00.849" v="2296" actId="478"/>
          <ac:grpSpMkLst>
            <pc:docMk/>
            <pc:sldMk cId="3019221569" sldId="302"/>
            <ac:grpSpMk id="37" creationId="{237563E4-D1E1-FBDB-4688-DBDF5D9E439C}"/>
          </ac:grpSpMkLst>
        </pc:grpChg>
        <pc:grpChg chg="del">
          <ac:chgData name="Misun Song" userId="4a6edde5-e185-436e-941f-4c4b5454de21" providerId="ADAL" clId="{B6F24BF2-1810-4542-A54C-AD0B84DE4647}" dt="2023-03-07T19:17:51.108" v="2291" actId="478"/>
          <ac:grpSpMkLst>
            <pc:docMk/>
            <pc:sldMk cId="3019221569" sldId="302"/>
            <ac:grpSpMk id="38" creationId="{00CAC0D2-6B9D-9192-54C9-86925189FDCF}"/>
          </ac:grpSpMkLst>
        </pc:grpChg>
        <pc:grpChg chg="del">
          <ac:chgData name="Misun Song" userId="4a6edde5-e185-436e-941f-4c4b5454de21" providerId="ADAL" clId="{B6F24BF2-1810-4542-A54C-AD0B84DE4647}" dt="2023-03-07T19:17:50.726" v="2290" actId="478"/>
          <ac:grpSpMkLst>
            <pc:docMk/>
            <pc:sldMk cId="3019221569" sldId="302"/>
            <ac:grpSpMk id="39" creationId="{9870856C-642C-1656-E30C-4126A77924D5}"/>
          </ac:grpSpMkLst>
        </pc:grpChg>
        <pc:grpChg chg="add del mod topLvl">
          <ac:chgData name="Misun Song" userId="4a6edde5-e185-436e-941f-4c4b5454de21" providerId="ADAL" clId="{B6F24BF2-1810-4542-A54C-AD0B84DE4647}" dt="2023-03-07T19:29:06.248" v="2453" actId="165"/>
          <ac:grpSpMkLst>
            <pc:docMk/>
            <pc:sldMk cId="3019221569" sldId="302"/>
            <ac:grpSpMk id="42" creationId="{877D5FA7-EC0D-AD92-811C-0541A0E269E7}"/>
          </ac:grpSpMkLst>
        </pc:grpChg>
        <pc:grpChg chg="add del mod">
          <ac:chgData name="Misun Song" userId="4a6edde5-e185-436e-941f-4c4b5454de21" providerId="ADAL" clId="{B6F24BF2-1810-4542-A54C-AD0B84DE4647}" dt="2023-03-07T19:27:55.088" v="2436" actId="165"/>
          <ac:grpSpMkLst>
            <pc:docMk/>
            <pc:sldMk cId="3019221569" sldId="302"/>
            <ac:grpSpMk id="43" creationId="{6DCF8AAA-AA94-30AE-40E8-01730F8385B1}"/>
          </ac:grpSpMkLst>
        </pc:grpChg>
        <pc:grpChg chg="add mod">
          <ac:chgData name="Misun Song" userId="4a6edde5-e185-436e-941f-4c4b5454de21" providerId="ADAL" clId="{B6F24BF2-1810-4542-A54C-AD0B84DE4647}" dt="2023-03-08T02:03:47.944" v="8907" actId="1036"/>
          <ac:grpSpMkLst>
            <pc:docMk/>
            <pc:sldMk cId="3019221569" sldId="302"/>
            <ac:grpSpMk id="47" creationId="{62C36DE6-5239-8D46-BAED-C454A35F33BB}"/>
          </ac:grpSpMkLst>
        </pc:grpChg>
        <pc:grpChg chg="add del mod">
          <ac:chgData name="Misun Song" userId="4a6edde5-e185-436e-941f-4c4b5454de21" providerId="ADAL" clId="{B6F24BF2-1810-4542-A54C-AD0B84DE4647}" dt="2023-03-08T02:03:47.944" v="8907" actId="1036"/>
          <ac:grpSpMkLst>
            <pc:docMk/>
            <pc:sldMk cId="3019221569" sldId="302"/>
            <ac:grpSpMk id="48" creationId="{E9D84B6B-D42A-79FE-33EF-5ADC0A4874DF}"/>
          </ac:grpSpMkLst>
        </pc:grpChg>
        <pc:grpChg chg="add del mod">
          <ac:chgData name="Misun Song" userId="4a6edde5-e185-436e-941f-4c4b5454de21" providerId="ADAL" clId="{B6F24BF2-1810-4542-A54C-AD0B84DE4647}" dt="2023-03-08T02:03:47.944" v="8907" actId="1036"/>
          <ac:grpSpMkLst>
            <pc:docMk/>
            <pc:sldMk cId="3019221569" sldId="302"/>
            <ac:grpSpMk id="49" creationId="{59A1B7A6-DAB4-BAFF-FC0C-FF10D9FA358D}"/>
          </ac:grpSpMkLst>
        </pc:grpChg>
        <pc:grpChg chg="add mod">
          <ac:chgData name="Misun Song" userId="4a6edde5-e185-436e-941f-4c4b5454de21" providerId="ADAL" clId="{B6F24BF2-1810-4542-A54C-AD0B84DE4647}" dt="2023-03-08T02:03:47.944" v="8907" actId="1036"/>
          <ac:grpSpMkLst>
            <pc:docMk/>
            <pc:sldMk cId="3019221569" sldId="302"/>
            <ac:grpSpMk id="50" creationId="{7C2E9B8A-F065-8B28-2849-A94B832C6AAF}"/>
          </ac:grpSpMkLst>
        </pc:grpChg>
        <pc:graphicFrameChg chg="del">
          <ac:chgData name="Misun Song" userId="4a6edde5-e185-436e-941f-4c4b5454de21" providerId="ADAL" clId="{B6F24BF2-1810-4542-A54C-AD0B84DE4647}" dt="2023-03-08T02:01:00.406" v="8851" actId="478"/>
          <ac:graphicFrameMkLst>
            <pc:docMk/>
            <pc:sldMk cId="3019221569" sldId="302"/>
            <ac:graphicFrameMk id="6" creationId="{7FD1BD88-913D-9313-CA51-B6DBE426E2C5}"/>
          </ac:graphicFrameMkLst>
        </pc:graphicFrameChg>
        <pc:graphicFrameChg chg="del">
          <ac:chgData name="Misun Song" userId="4a6edde5-e185-436e-941f-4c4b5454de21" providerId="ADAL" clId="{B6F24BF2-1810-4542-A54C-AD0B84DE4647}" dt="2023-03-07T19:17:49.695" v="2289" actId="478"/>
          <ac:graphicFrameMkLst>
            <pc:docMk/>
            <pc:sldMk cId="3019221569" sldId="302"/>
            <ac:graphicFrameMk id="30" creationId="{C7BC4D0A-5910-428E-C113-806C7CFE9852}"/>
          </ac:graphicFrameMkLst>
        </pc:graphicFrameChg>
        <pc:graphicFrameChg chg="add del">
          <ac:chgData name="Misun Song" userId="4a6edde5-e185-436e-941f-4c4b5454de21" providerId="ADAL" clId="{B6F24BF2-1810-4542-A54C-AD0B84DE4647}" dt="2023-03-07T19:32:18.045" v="2496" actId="3680"/>
          <ac:graphicFrameMkLst>
            <pc:docMk/>
            <pc:sldMk cId="3019221569" sldId="302"/>
            <ac:graphicFrameMk id="45" creationId="{4B0C33AF-C89F-29C9-9B28-250EA72FC31F}"/>
          </ac:graphicFrameMkLst>
        </pc:graphicFrameChg>
        <pc:graphicFrameChg chg="add mod modGraphic">
          <ac:chgData name="Misun Song" userId="4a6edde5-e185-436e-941f-4c4b5454de21" providerId="ADAL" clId="{B6F24BF2-1810-4542-A54C-AD0B84DE4647}" dt="2023-03-08T04:23:39.227" v="9259" actId="20577"/>
          <ac:graphicFrameMkLst>
            <pc:docMk/>
            <pc:sldMk cId="3019221569" sldId="302"/>
            <ac:graphicFrameMk id="46" creationId="{AAF1005A-9CCC-B9DE-9186-C21FEB9FB6D4}"/>
          </ac:graphicFrameMkLst>
        </pc:graphicFrameChg>
        <pc:graphicFrameChg chg="add mod modGraphic">
          <ac:chgData name="Misun Song" userId="4a6edde5-e185-436e-941f-4c4b5454de21" providerId="ADAL" clId="{B6F24BF2-1810-4542-A54C-AD0B84DE4647}" dt="2023-03-08T04:18:16.934" v="9223"/>
          <ac:graphicFrameMkLst>
            <pc:docMk/>
            <pc:sldMk cId="3019221569" sldId="302"/>
            <ac:graphicFrameMk id="53" creationId="{17092996-4530-A8F3-FA66-1CFD51B85ECA}"/>
          </ac:graphicFrameMkLst>
        </pc:graphicFrameChg>
        <pc:picChg chg="add del mod">
          <ac:chgData name="Misun Song" userId="4a6edde5-e185-436e-941f-4c4b5454de21" providerId="ADAL" clId="{B6F24BF2-1810-4542-A54C-AD0B84DE4647}" dt="2023-03-07T19:17:57.737" v="2294"/>
          <ac:picMkLst>
            <pc:docMk/>
            <pc:sldMk cId="3019221569" sldId="302"/>
            <ac:picMk id="3" creationId="{4BD41680-0949-7ADE-369E-04CCD7CA01BD}"/>
          </ac:picMkLst>
        </pc:picChg>
        <pc:picChg chg="mod topLvl">
          <ac:chgData name="Misun Song" userId="4a6edde5-e185-436e-941f-4c4b5454de21" providerId="ADAL" clId="{B6F24BF2-1810-4542-A54C-AD0B84DE4647}" dt="2023-03-07T19:31:29.252" v="2493" actId="12789"/>
          <ac:picMkLst>
            <pc:docMk/>
            <pc:sldMk cId="3019221569" sldId="302"/>
            <ac:picMk id="8" creationId="{72A3F33A-6098-4077-04BB-68F65499B2C0}"/>
          </ac:picMkLst>
        </pc:picChg>
        <pc:picChg chg="add mod topLvl">
          <ac:chgData name="Misun Song" userId="4a6edde5-e185-436e-941f-4c4b5454de21" providerId="ADAL" clId="{B6F24BF2-1810-4542-A54C-AD0B84DE4647}" dt="2023-03-07T19:31:29.252" v="2493" actId="12789"/>
          <ac:picMkLst>
            <pc:docMk/>
            <pc:sldMk cId="3019221569" sldId="302"/>
            <ac:picMk id="9" creationId="{4BF6263B-9196-3623-DF97-743505B9CC8F}"/>
          </ac:picMkLst>
        </pc:picChg>
        <pc:picChg chg="mod topLvl">
          <ac:chgData name="Misun Song" userId="4a6edde5-e185-436e-941f-4c4b5454de21" providerId="ADAL" clId="{B6F24BF2-1810-4542-A54C-AD0B84DE4647}" dt="2023-03-07T22:20:48.958" v="3227" actId="408"/>
          <ac:picMkLst>
            <pc:docMk/>
            <pc:sldMk cId="3019221569" sldId="302"/>
            <ac:picMk id="11" creationId="{7D3F3A81-AFC1-43B2-2BF7-0FDBEBD64E38}"/>
          </ac:picMkLst>
        </pc:picChg>
        <pc:picChg chg="add mod topLvl">
          <ac:chgData name="Misun Song" userId="4a6edde5-e185-436e-941f-4c4b5454de21" providerId="ADAL" clId="{B6F24BF2-1810-4542-A54C-AD0B84DE4647}" dt="2023-03-07T22:20:48.958" v="3227" actId="408"/>
          <ac:picMkLst>
            <pc:docMk/>
            <pc:sldMk cId="3019221569" sldId="302"/>
            <ac:picMk id="12" creationId="{798CBE21-C637-813A-A1DE-00DF7F56E2B0}"/>
          </ac:picMkLst>
        </pc:picChg>
        <pc:picChg chg="mod topLvl">
          <ac:chgData name="Misun Song" userId="4a6edde5-e185-436e-941f-4c4b5454de21" providerId="ADAL" clId="{B6F24BF2-1810-4542-A54C-AD0B84DE4647}" dt="2023-03-07T22:20:48.958" v="3227" actId="408"/>
          <ac:picMkLst>
            <pc:docMk/>
            <pc:sldMk cId="3019221569" sldId="302"/>
            <ac:picMk id="14" creationId="{1140E211-FC17-0CB0-4E1A-9EE6F9D6B3CC}"/>
          </ac:picMkLst>
        </pc:picChg>
        <pc:picChg chg="add mod topLvl">
          <ac:chgData name="Misun Song" userId="4a6edde5-e185-436e-941f-4c4b5454de21" providerId="ADAL" clId="{B6F24BF2-1810-4542-A54C-AD0B84DE4647}" dt="2023-03-07T22:20:48.958" v="3227" actId="408"/>
          <ac:picMkLst>
            <pc:docMk/>
            <pc:sldMk cId="3019221569" sldId="302"/>
            <ac:picMk id="15" creationId="{0CEC8E77-98AF-4A04-32FF-15648C5AEA97}"/>
          </ac:picMkLst>
        </pc:picChg>
        <pc:picChg chg="add del mod topLvl">
          <ac:chgData name="Misun Song" userId="4a6edde5-e185-436e-941f-4c4b5454de21" providerId="ADAL" clId="{B6F24BF2-1810-4542-A54C-AD0B84DE4647}" dt="2023-03-07T19:29:01.346" v="2452" actId="478"/>
          <ac:picMkLst>
            <pc:docMk/>
            <pc:sldMk cId="3019221569" sldId="302"/>
            <ac:picMk id="28" creationId="{AFF087FB-7DA7-D2F8-5F0E-7A4362CEA8F4}"/>
          </ac:picMkLst>
        </pc:picChg>
        <pc:picChg chg="add mod topLvl">
          <ac:chgData name="Misun Song" userId="4a6edde5-e185-436e-941f-4c4b5454de21" providerId="ADAL" clId="{B6F24BF2-1810-4542-A54C-AD0B84DE4647}" dt="2023-03-07T19:31:35.225" v="2494" actId="1076"/>
          <ac:picMkLst>
            <pc:docMk/>
            <pc:sldMk cId="3019221569" sldId="302"/>
            <ac:picMk id="31" creationId="{229533E7-7B4F-D304-0228-C00265C34F08}"/>
          </ac:picMkLst>
        </pc:picChg>
        <pc:picChg chg="add mod">
          <ac:chgData name="Misun Song" userId="4a6edde5-e185-436e-941f-4c4b5454de21" providerId="ADAL" clId="{B6F24BF2-1810-4542-A54C-AD0B84DE4647}" dt="2023-03-07T19:24:28.345" v="2370" actId="14100"/>
          <ac:picMkLst>
            <pc:docMk/>
            <pc:sldMk cId="3019221569" sldId="302"/>
            <ac:picMk id="35" creationId="{D1C7C6FE-23E5-C690-15B9-450C53A293DF}"/>
          </ac:picMkLst>
        </pc:picChg>
        <pc:picChg chg="add mod topLvl">
          <ac:chgData name="Misun Song" userId="4a6edde5-e185-436e-941f-4c4b5454de21" providerId="ADAL" clId="{B6F24BF2-1810-4542-A54C-AD0B84DE4647}" dt="2023-03-07T19:31:35.225" v="2494" actId="1076"/>
          <ac:picMkLst>
            <pc:docMk/>
            <pc:sldMk cId="3019221569" sldId="302"/>
            <ac:picMk id="41" creationId="{EF6F2CBF-7864-9795-2CF7-B1A53C983E46}"/>
          </ac:picMkLst>
        </pc:picChg>
        <pc:picChg chg="add mod">
          <ac:chgData name="Misun Song" userId="4a6edde5-e185-436e-941f-4c4b5454de21" providerId="ADAL" clId="{B6F24BF2-1810-4542-A54C-AD0B84DE4647}" dt="2023-03-07T19:31:29.252" v="2493" actId="12789"/>
          <ac:picMkLst>
            <pc:docMk/>
            <pc:sldMk cId="3019221569" sldId="302"/>
            <ac:picMk id="44" creationId="{055E0A12-AE81-64F6-6525-78B99758F7F3}"/>
          </ac:picMkLst>
        </pc:picChg>
        <pc:picChg chg="add del">
          <ac:chgData name="Misun Song" userId="4a6edde5-e185-436e-941f-4c4b5454de21" providerId="ADAL" clId="{B6F24BF2-1810-4542-A54C-AD0B84DE4647}" dt="2023-03-07T19:42:20.633" v="3021"/>
          <ac:picMkLst>
            <pc:docMk/>
            <pc:sldMk cId="3019221569" sldId="302"/>
            <ac:picMk id="51" creationId="{A94C98D4-9112-9F4B-69AB-12D334A35496}"/>
          </ac:picMkLst>
        </pc:picChg>
      </pc:sldChg>
      <pc:sldChg chg="addSp delSp modSp add mod">
        <pc:chgData name="Misun Song" userId="4a6edde5-e185-436e-941f-4c4b5454de21" providerId="ADAL" clId="{B6F24BF2-1810-4542-A54C-AD0B84DE4647}" dt="2023-03-08T04:23:20.687" v="9227" actId="20577"/>
        <pc:sldMkLst>
          <pc:docMk/>
          <pc:sldMk cId="322598809" sldId="303"/>
        </pc:sldMkLst>
        <pc:spChg chg="mod">
          <ac:chgData name="Misun Song" userId="4a6edde5-e185-436e-941f-4c4b5454de21" providerId="ADAL" clId="{B6F24BF2-1810-4542-A54C-AD0B84DE4647}" dt="2023-03-07T23:41:46.444" v="4860" actId="20577"/>
          <ac:spMkLst>
            <pc:docMk/>
            <pc:sldMk cId="322598809" sldId="303"/>
            <ac:spMk id="2" creationId="{6BAB9EF5-A39B-F25A-4446-75082D0B93C4}"/>
          </ac:spMkLst>
        </pc:spChg>
        <pc:spChg chg="add del mod">
          <ac:chgData name="Misun Song" userId="4a6edde5-e185-436e-941f-4c4b5454de21" providerId="ADAL" clId="{B6F24BF2-1810-4542-A54C-AD0B84DE4647}" dt="2023-03-07T22:48:40.270" v="3443" actId="478"/>
          <ac:spMkLst>
            <pc:docMk/>
            <pc:sldMk cId="322598809" sldId="303"/>
            <ac:spMk id="10" creationId="{86A4B5CB-2316-C514-3A1F-1F96F852841F}"/>
          </ac:spMkLst>
        </pc:spChg>
        <pc:spChg chg="del mod topLvl">
          <ac:chgData name="Misun Song" userId="4a6edde5-e185-436e-941f-4c4b5454de21" providerId="ADAL" clId="{B6F24BF2-1810-4542-A54C-AD0B84DE4647}" dt="2023-03-07T22:57:10.654" v="3889" actId="478"/>
          <ac:spMkLst>
            <pc:docMk/>
            <pc:sldMk cId="322598809" sldId="303"/>
            <ac:spMk id="15" creationId="{E2C5960F-657E-7289-9824-81C5AE344AB3}"/>
          </ac:spMkLst>
        </pc:spChg>
        <pc:spChg chg="del mod topLvl">
          <ac:chgData name="Misun Song" userId="4a6edde5-e185-436e-941f-4c4b5454de21" providerId="ADAL" clId="{B6F24BF2-1810-4542-A54C-AD0B84DE4647}" dt="2023-03-07T22:56:18.454" v="3871" actId="478"/>
          <ac:spMkLst>
            <pc:docMk/>
            <pc:sldMk cId="322598809" sldId="303"/>
            <ac:spMk id="16" creationId="{FD84A2C1-DDE3-6DEB-85ED-11C67B1DA770}"/>
          </ac:spMkLst>
        </pc:spChg>
        <pc:spChg chg="del mod topLvl">
          <ac:chgData name="Misun Song" userId="4a6edde5-e185-436e-941f-4c4b5454de21" providerId="ADAL" clId="{B6F24BF2-1810-4542-A54C-AD0B84DE4647}" dt="2023-03-07T22:57:10.654" v="3889" actId="478"/>
          <ac:spMkLst>
            <pc:docMk/>
            <pc:sldMk cId="322598809" sldId="303"/>
            <ac:spMk id="17" creationId="{CD9AC530-6C17-3FC3-A346-19E98E4120EE}"/>
          </ac:spMkLst>
        </pc:spChg>
        <pc:spChg chg="del mod topLvl">
          <ac:chgData name="Misun Song" userId="4a6edde5-e185-436e-941f-4c4b5454de21" providerId="ADAL" clId="{B6F24BF2-1810-4542-A54C-AD0B84DE4647}" dt="2023-03-07T22:56:23.981" v="3874" actId="478"/>
          <ac:spMkLst>
            <pc:docMk/>
            <pc:sldMk cId="322598809" sldId="303"/>
            <ac:spMk id="18" creationId="{5D07F988-ADB5-99BF-7E6C-F3C59E941916}"/>
          </ac:spMkLst>
        </pc:spChg>
        <pc:spChg chg="del mod">
          <ac:chgData name="Misun Song" userId="4a6edde5-e185-436e-941f-4c4b5454de21" providerId="ADAL" clId="{B6F24BF2-1810-4542-A54C-AD0B84DE4647}" dt="2023-03-07T22:44:25.757" v="3421" actId="478"/>
          <ac:spMkLst>
            <pc:docMk/>
            <pc:sldMk cId="322598809" sldId="303"/>
            <ac:spMk id="19" creationId="{A99A5AA6-E1CB-5FBF-1627-801AC202AF22}"/>
          </ac:spMkLst>
        </pc:spChg>
        <pc:spChg chg="del mod topLvl">
          <ac:chgData name="Misun Song" userId="4a6edde5-e185-436e-941f-4c4b5454de21" providerId="ADAL" clId="{B6F24BF2-1810-4542-A54C-AD0B84DE4647}" dt="2023-03-07T22:57:10.654" v="3889" actId="478"/>
          <ac:spMkLst>
            <pc:docMk/>
            <pc:sldMk cId="322598809" sldId="303"/>
            <ac:spMk id="20" creationId="{14ED6844-3009-1B3E-C1D5-C942B9E75D9A}"/>
          </ac:spMkLst>
        </pc:spChg>
        <pc:spChg chg="del mod topLvl">
          <ac:chgData name="Misun Song" userId="4a6edde5-e185-436e-941f-4c4b5454de21" providerId="ADAL" clId="{B6F24BF2-1810-4542-A54C-AD0B84DE4647}" dt="2023-03-07T22:56:25.346" v="3875" actId="478"/>
          <ac:spMkLst>
            <pc:docMk/>
            <pc:sldMk cId="322598809" sldId="303"/>
            <ac:spMk id="21" creationId="{347AAE2B-9F97-63B4-BCF3-D4ED3B08EE6D}"/>
          </ac:spMkLst>
        </pc:spChg>
        <pc:spChg chg="del mod topLvl">
          <ac:chgData name="Misun Song" userId="4a6edde5-e185-436e-941f-4c4b5454de21" providerId="ADAL" clId="{B6F24BF2-1810-4542-A54C-AD0B84DE4647}" dt="2023-03-07T22:57:10.654" v="3889" actId="478"/>
          <ac:spMkLst>
            <pc:docMk/>
            <pc:sldMk cId="322598809" sldId="303"/>
            <ac:spMk id="22" creationId="{EC4AD2B8-DC4A-201A-8AF2-E411B5433B21}"/>
          </ac:spMkLst>
        </pc:spChg>
        <pc:spChg chg="del mod topLvl">
          <ac:chgData name="Misun Song" userId="4a6edde5-e185-436e-941f-4c4b5454de21" providerId="ADAL" clId="{B6F24BF2-1810-4542-A54C-AD0B84DE4647}" dt="2023-03-07T22:56:35.561" v="3881" actId="478"/>
          <ac:spMkLst>
            <pc:docMk/>
            <pc:sldMk cId="322598809" sldId="303"/>
            <ac:spMk id="23" creationId="{CF718CB4-A4DA-B850-9049-99E076FF8494}"/>
          </ac:spMkLst>
        </pc:spChg>
        <pc:spChg chg="del mod topLvl">
          <ac:chgData name="Misun Song" userId="4a6edde5-e185-436e-941f-4c4b5454de21" providerId="ADAL" clId="{B6F24BF2-1810-4542-A54C-AD0B84DE4647}" dt="2023-03-07T22:57:10.654" v="3889" actId="478"/>
          <ac:spMkLst>
            <pc:docMk/>
            <pc:sldMk cId="322598809" sldId="303"/>
            <ac:spMk id="24" creationId="{666DA8C7-2D12-612F-2029-0A02B2F08E86}"/>
          </ac:spMkLst>
        </pc:spChg>
        <pc:spChg chg="del mod topLvl">
          <ac:chgData name="Misun Song" userId="4a6edde5-e185-436e-941f-4c4b5454de21" providerId="ADAL" clId="{B6F24BF2-1810-4542-A54C-AD0B84DE4647}" dt="2023-03-07T22:56:21.040" v="3872" actId="478"/>
          <ac:spMkLst>
            <pc:docMk/>
            <pc:sldMk cId="322598809" sldId="303"/>
            <ac:spMk id="25" creationId="{C220E272-F40E-1B42-AE51-8440329D7B9E}"/>
          </ac:spMkLst>
        </pc:spChg>
        <pc:spChg chg="del mod topLvl">
          <ac:chgData name="Misun Song" userId="4a6edde5-e185-436e-941f-4c4b5454de21" providerId="ADAL" clId="{B6F24BF2-1810-4542-A54C-AD0B84DE4647}" dt="2023-03-07T22:57:10.654" v="3889" actId="478"/>
          <ac:spMkLst>
            <pc:docMk/>
            <pc:sldMk cId="322598809" sldId="303"/>
            <ac:spMk id="26" creationId="{85F78B7B-B0B0-0A05-C274-29536182F8E9}"/>
          </ac:spMkLst>
        </pc:spChg>
        <pc:spChg chg="del mod topLvl">
          <ac:chgData name="Misun Song" userId="4a6edde5-e185-436e-941f-4c4b5454de21" providerId="ADAL" clId="{B6F24BF2-1810-4542-A54C-AD0B84DE4647}" dt="2023-03-07T22:56:26.822" v="3876" actId="478"/>
          <ac:spMkLst>
            <pc:docMk/>
            <pc:sldMk cId="322598809" sldId="303"/>
            <ac:spMk id="27" creationId="{5ED727A9-0723-08A6-0590-474A70CF68CE}"/>
          </ac:spMkLst>
        </pc:spChg>
        <pc:spChg chg="del mod topLvl">
          <ac:chgData name="Misun Song" userId="4a6edde5-e185-436e-941f-4c4b5454de21" providerId="ADAL" clId="{B6F24BF2-1810-4542-A54C-AD0B84DE4647}" dt="2023-03-07T22:57:10.654" v="3889" actId="478"/>
          <ac:spMkLst>
            <pc:docMk/>
            <pc:sldMk cId="322598809" sldId="303"/>
            <ac:spMk id="28" creationId="{FDC00184-9E40-3591-2B51-BD5BDEC6FD55}"/>
          </ac:spMkLst>
        </pc:spChg>
        <pc:spChg chg="del mod topLvl">
          <ac:chgData name="Misun Song" userId="4a6edde5-e185-436e-941f-4c4b5454de21" providerId="ADAL" clId="{B6F24BF2-1810-4542-A54C-AD0B84DE4647}" dt="2023-03-07T22:56:28.078" v="3877" actId="478"/>
          <ac:spMkLst>
            <pc:docMk/>
            <pc:sldMk cId="322598809" sldId="303"/>
            <ac:spMk id="29" creationId="{DE26DDD5-1C6E-8A5D-1A8D-E001BBA056BF}"/>
          </ac:spMkLst>
        </pc:spChg>
        <pc:spChg chg="del mod topLvl">
          <ac:chgData name="Misun Song" userId="4a6edde5-e185-436e-941f-4c4b5454de21" providerId="ADAL" clId="{B6F24BF2-1810-4542-A54C-AD0B84DE4647}" dt="2023-03-07T22:57:10.654" v="3889" actId="478"/>
          <ac:spMkLst>
            <pc:docMk/>
            <pc:sldMk cId="322598809" sldId="303"/>
            <ac:spMk id="30" creationId="{B0C75A52-66B6-F9FC-34B8-75B31CE125E5}"/>
          </ac:spMkLst>
        </pc:spChg>
        <pc:spChg chg="del mod topLvl">
          <ac:chgData name="Misun Song" userId="4a6edde5-e185-436e-941f-4c4b5454de21" providerId="ADAL" clId="{B6F24BF2-1810-4542-A54C-AD0B84DE4647}" dt="2023-03-07T22:56:30.078" v="3878" actId="478"/>
          <ac:spMkLst>
            <pc:docMk/>
            <pc:sldMk cId="322598809" sldId="303"/>
            <ac:spMk id="31" creationId="{F521DCD7-0C8C-6E03-8AC8-40DB5E752AEF}"/>
          </ac:spMkLst>
        </pc:spChg>
        <pc:spChg chg="del mod topLvl">
          <ac:chgData name="Misun Song" userId="4a6edde5-e185-436e-941f-4c4b5454de21" providerId="ADAL" clId="{B6F24BF2-1810-4542-A54C-AD0B84DE4647}" dt="2023-03-07T22:57:10.654" v="3889" actId="478"/>
          <ac:spMkLst>
            <pc:docMk/>
            <pc:sldMk cId="322598809" sldId="303"/>
            <ac:spMk id="32" creationId="{4D4FCB7D-9411-2AED-752F-63BEBD62B449}"/>
          </ac:spMkLst>
        </pc:spChg>
        <pc:spChg chg="del">
          <ac:chgData name="Misun Song" userId="4a6edde5-e185-436e-941f-4c4b5454de21" providerId="ADAL" clId="{B6F24BF2-1810-4542-A54C-AD0B84DE4647}" dt="2023-03-07T22:44:27.621" v="3422" actId="478"/>
          <ac:spMkLst>
            <pc:docMk/>
            <pc:sldMk cId="322598809" sldId="303"/>
            <ac:spMk id="34" creationId="{42AFD276-0332-2101-1B70-CF64F08A255E}"/>
          </ac:spMkLst>
        </pc:spChg>
        <pc:spChg chg="del mod topLvl">
          <ac:chgData name="Misun Song" userId="4a6edde5-e185-436e-941f-4c4b5454de21" providerId="ADAL" clId="{B6F24BF2-1810-4542-A54C-AD0B84DE4647}" dt="2023-03-07T22:56:37.217" v="3882" actId="478"/>
          <ac:spMkLst>
            <pc:docMk/>
            <pc:sldMk cId="322598809" sldId="303"/>
            <ac:spMk id="35" creationId="{05275E72-0528-1512-CECC-D90FB61D113C}"/>
          </ac:spMkLst>
        </pc:spChg>
        <pc:spChg chg="del mod topLvl">
          <ac:chgData name="Misun Song" userId="4a6edde5-e185-436e-941f-4c4b5454de21" providerId="ADAL" clId="{B6F24BF2-1810-4542-A54C-AD0B84DE4647}" dt="2023-03-07T22:57:10.654" v="3889" actId="478"/>
          <ac:spMkLst>
            <pc:docMk/>
            <pc:sldMk cId="322598809" sldId="303"/>
            <ac:spMk id="36" creationId="{8689C646-28F5-3537-AE93-5849719D73F3}"/>
          </ac:spMkLst>
        </pc:spChg>
        <pc:spChg chg="del mod topLvl">
          <ac:chgData name="Misun Song" userId="4a6edde5-e185-436e-941f-4c4b5454de21" providerId="ADAL" clId="{B6F24BF2-1810-4542-A54C-AD0B84DE4647}" dt="2023-03-07T22:56:42.133" v="3884" actId="478"/>
          <ac:spMkLst>
            <pc:docMk/>
            <pc:sldMk cId="322598809" sldId="303"/>
            <ac:spMk id="37" creationId="{CCD3556D-47EB-6DDE-5BC9-8D9C3C009A9C}"/>
          </ac:spMkLst>
        </pc:spChg>
        <pc:spChg chg="del mod topLvl">
          <ac:chgData name="Misun Song" userId="4a6edde5-e185-436e-941f-4c4b5454de21" providerId="ADAL" clId="{B6F24BF2-1810-4542-A54C-AD0B84DE4647}" dt="2023-03-07T22:57:10.654" v="3889" actId="478"/>
          <ac:spMkLst>
            <pc:docMk/>
            <pc:sldMk cId="322598809" sldId="303"/>
            <ac:spMk id="38" creationId="{A5E53083-EDD4-5EC7-5A05-99BFABCA57A7}"/>
          </ac:spMkLst>
        </pc:spChg>
        <pc:spChg chg="del mod topLvl">
          <ac:chgData name="Misun Song" userId="4a6edde5-e185-436e-941f-4c4b5454de21" providerId="ADAL" clId="{B6F24BF2-1810-4542-A54C-AD0B84DE4647}" dt="2023-03-07T22:56:39.835" v="3883" actId="478"/>
          <ac:spMkLst>
            <pc:docMk/>
            <pc:sldMk cId="322598809" sldId="303"/>
            <ac:spMk id="39" creationId="{86F7F53B-36A7-E3AE-79DE-70E32ADB6809}"/>
          </ac:spMkLst>
        </pc:spChg>
        <pc:spChg chg="del mod topLvl">
          <ac:chgData name="Misun Song" userId="4a6edde5-e185-436e-941f-4c4b5454de21" providerId="ADAL" clId="{B6F24BF2-1810-4542-A54C-AD0B84DE4647}" dt="2023-03-07T22:57:10.654" v="3889" actId="478"/>
          <ac:spMkLst>
            <pc:docMk/>
            <pc:sldMk cId="322598809" sldId="303"/>
            <ac:spMk id="40" creationId="{405F85C8-188B-5EA5-E7A5-7A1B45C7D67A}"/>
          </ac:spMkLst>
        </pc:spChg>
        <pc:spChg chg="del mod topLvl">
          <ac:chgData name="Misun Song" userId="4a6edde5-e185-436e-941f-4c4b5454de21" providerId="ADAL" clId="{B6F24BF2-1810-4542-A54C-AD0B84DE4647}" dt="2023-03-07T22:56:22.468" v="3873" actId="478"/>
          <ac:spMkLst>
            <pc:docMk/>
            <pc:sldMk cId="322598809" sldId="303"/>
            <ac:spMk id="41" creationId="{A95BD9F1-BA21-15CE-CEA4-24F7DF92EB2B}"/>
          </ac:spMkLst>
        </pc:spChg>
        <pc:spChg chg="del mod topLvl">
          <ac:chgData name="Misun Song" userId="4a6edde5-e185-436e-941f-4c4b5454de21" providerId="ADAL" clId="{B6F24BF2-1810-4542-A54C-AD0B84DE4647}" dt="2023-03-07T22:57:10.654" v="3889" actId="478"/>
          <ac:spMkLst>
            <pc:docMk/>
            <pc:sldMk cId="322598809" sldId="303"/>
            <ac:spMk id="42" creationId="{9D2E1A09-8733-10C4-66FB-B4434ADD7115}"/>
          </ac:spMkLst>
        </pc:spChg>
        <pc:spChg chg="del mod topLvl">
          <ac:chgData name="Misun Song" userId="4a6edde5-e185-436e-941f-4c4b5454de21" providerId="ADAL" clId="{B6F24BF2-1810-4542-A54C-AD0B84DE4647}" dt="2023-03-07T22:56:31.728" v="3879" actId="478"/>
          <ac:spMkLst>
            <pc:docMk/>
            <pc:sldMk cId="322598809" sldId="303"/>
            <ac:spMk id="43" creationId="{23029F80-FC87-B812-11C4-6D83869E2C2A}"/>
          </ac:spMkLst>
        </pc:spChg>
        <pc:spChg chg="del mod topLvl">
          <ac:chgData name="Misun Song" userId="4a6edde5-e185-436e-941f-4c4b5454de21" providerId="ADAL" clId="{B6F24BF2-1810-4542-A54C-AD0B84DE4647}" dt="2023-03-07T22:57:10.654" v="3889" actId="478"/>
          <ac:spMkLst>
            <pc:docMk/>
            <pc:sldMk cId="322598809" sldId="303"/>
            <ac:spMk id="44" creationId="{2709AF27-5DAC-97EB-CD38-DDFFC9CA10D1}"/>
          </ac:spMkLst>
        </pc:spChg>
        <pc:spChg chg="del mod topLvl">
          <ac:chgData name="Misun Song" userId="4a6edde5-e185-436e-941f-4c4b5454de21" providerId="ADAL" clId="{B6F24BF2-1810-4542-A54C-AD0B84DE4647}" dt="2023-03-07T22:56:43.579" v="3885" actId="478"/>
          <ac:spMkLst>
            <pc:docMk/>
            <pc:sldMk cId="322598809" sldId="303"/>
            <ac:spMk id="45" creationId="{5AB02365-D861-BB00-5804-5FD04FCC996C}"/>
          </ac:spMkLst>
        </pc:spChg>
        <pc:spChg chg="del mod topLvl">
          <ac:chgData name="Misun Song" userId="4a6edde5-e185-436e-941f-4c4b5454de21" providerId="ADAL" clId="{B6F24BF2-1810-4542-A54C-AD0B84DE4647}" dt="2023-03-07T22:57:10.654" v="3889" actId="478"/>
          <ac:spMkLst>
            <pc:docMk/>
            <pc:sldMk cId="322598809" sldId="303"/>
            <ac:spMk id="46" creationId="{08FF45D3-B2B7-7583-9BF8-3D910E96D6E1}"/>
          </ac:spMkLst>
        </pc:spChg>
        <pc:spChg chg="del mod topLvl">
          <ac:chgData name="Misun Song" userId="4a6edde5-e185-436e-941f-4c4b5454de21" providerId="ADAL" clId="{B6F24BF2-1810-4542-A54C-AD0B84DE4647}" dt="2023-03-07T22:56:33.815" v="3880" actId="478"/>
          <ac:spMkLst>
            <pc:docMk/>
            <pc:sldMk cId="322598809" sldId="303"/>
            <ac:spMk id="47" creationId="{3E4A89FC-7F46-0BAF-480C-C1696B9F8907}"/>
          </ac:spMkLst>
        </pc:spChg>
        <pc:spChg chg="del mod topLvl">
          <ac:chgData name="Misun Song" userId="4a6edde5-e185-436e-941f-4c4b5454de21" providerId="ADAL" clId="{B6F24BF2-1810-4542-A54C-AD0B84DE4647}" dt="2023-03-07T22:57:10.654" v="3889" actId="478"/>
          <ac:spMkLst>
            <pc:docMk/>
            <pc:sldMk cId="322598809" sldId="303"/>
            <ac:spMk id="48" creationId="{2F63E0F0-B957-2B37-E704-B383F2E73906}"/>
          </ac:spMkLst>
        </pc:spChg>
        <pc:spChg chg="del mod topLvl">
          <ac:chgData name="Misun Song" userId="4a6edde5-e185-436e-941f-4c4b5454de21" providerId="ADAL" clId="{B6F24BF2-1810-4542-A54C-AD0B84DE4647}" dt="2023-03-07T22:56:44.973" v="3886" actId="478"/>
          <ac:spMkLst>
            <pc:docMk/>
            <pc:sldMk cId="322598809" sldId="303"/>
            <ac:spMk id="49" creationId="{AEA258AB-C9DE-162B-0CBC-E5EA370A3F2A}"/>
          </ac:spMkLst>
        </pc:spChg>
        <pc:spChg chg="del mod topLvl">
          <ac:chgData name="Misun Song" userId="4a6edde5-e185-436e-941f-4c4b5454de21" providerId="ADAL" clId="{B6F24BF2-1810-4542-A54C-AD0B84DE4647}" dt="2023-03-07T22:57:10.654" v="3889" actId="478"/>
          <ac:spMkLst>
            <pc:docMk/>
            <pc:sldMk cId="322598809" sldId="303"/>
            <ac:spMk id="50" creationId="{57F4B49E-AE12-755C-7CC2-80749F59B012}"/>
          </ac:spMkLst>
        </pc:spChg>
        <pc:spChg chg="add del mod">
          <ac:chgData name="Misun Song" userId="4a6edde5-e185-436e-941f-4c4b5454de21" providerId="ADAL" clId="{B6F24BF2-1810-4542-A54C-AD0B84DE4647}" dt="2023-03-07T23:00:19.409" v="3955" actId="478"/>
          <ac:spMkLst>
            <pc:docMk/>
            <pc:sldMk cId="322598809" sldId="303"/>
            <ac:spMk id="51" creationId="{FC6293ED-3319-54C0-1EFB-A7AA458CBDE5}"/>
          </ac:spMkLst>
        </pc:spChg>
        <pc:spChg chg="add del mod">
          <ac:chgData name="Misun Song" userId="4a6edde5-e185-436e-941f-4c4b5454de21" providerId="ADAL" clId="{B6F24BF2-1810-4542-A54C-AD0B84DE4647}" dt="2023-03-07T23:00:21.536" v="3956" actId="478"/>
          <ac:spMkLst>
            <pc:docMk/>
            <pc:sldMk cId="322598809" sldId="303"/>
            <ac:spMk id="52" creationId="{4709AA20-35AD-6B33-9E92-64B0303C8840}"/>
          </ac:spMkLst>
        </pc:spChg>
        <pc:spChg chg="add del mod">
          <ac:chgData name="Misun Song" userId="4a6edde5-e185-436e-941f-4c4b5454de21" providerId="ADAL" clId="{B6F24BF2-1810-4542-A54C-AD0B84DE4647}" dt="2023-03-07T23:00:24.405" v="3959" actId="478"/>
          <ac:spMkLst>
            <pc:docMk/>
            <pc:sldMk cId="322598809" sldId="303"/>
            <ac:spMk id="53" creationId="{DC82C8DD-B798-0408-F8D7-18FDEAAEF0B7}"/>
          </ac:spMkLst>
        </pc:spChg>
        <pc:spChg chg="add del mod">
          <ac:chgData name="Misun Song" userId="4a6edde5-e185-436e-941f-4c4b5454de21" providerId="ADAL" clId="{B6F24BF2-1810-4542-A54C-AD0B84DE4647}" dt="2023-03-07T23:00:29.525" v="3966" actId="478"/>
          <ac:spMkLst>
            <pc:docMk/>
            <pc:sldMk cId="322598809" sldId="303"/>
            <ac:spMk id="54" creationId="{C0BF6F1F-A187-8EDD-8F3C-EA4FC2CF79D2}"/>
          </ac:spMkLst>
        </pc:spChg>
        <pc:spChg chg="add del mod">
          <ac:chgData name="Misun Song" userId="4a6edde5-e185-436e-941f-4c4b5454de21" providerId="ADAL" clId="{B6F24BF2-1810-4542-A54C-AD0B84DE4647}" dt="2023-03-07T23:00:24.868" v="3960" actId="478"/>
          <ac:spMkLst>
            <pc:docMk/>
            <pc:sldMk cId="322598809" sldId="303"/>
            <ac:spMk id="55" creationId="{E2D3C5FE-28CE-CEAC-8E3A-2EC4ACA70561}"/>
          </ac:spMkLst>
        </pc:spChg>
        <pc:spChg chg="add del mod">
          <ac:chgData name="Misun Song" userId="4a6edde5-e185-436e-941f-4c4b5454de21" providerId="ADAL" clId="{B6F24BF2-1810-4542-A54C-AD0B84DE4647}" dt="2023-03-07T23:00:22.194" v="3957" actId="478"/>
          <ac:spMkLst>
            <pc:docMk/>
            <pc:sldMk cId="322598809" sldId="303"/>
            <ac:spMk id="56" creationId="{1292A3EC-E898-9A88-1E20-438B947F72E4}"/>
          </ac:spMkLst>
        </pc:spChg>
        <pc:spChg chg="add del mod">
          <ac:chgData name="Misun Song" userId="4a6edde5-e185-436e-941f-4c4b5454de21" providerId="ADAL" clId="{B6F24BF2-1810-4542-A54C-AD0B84DE4647}" dt="2023-03-07T23:00:25.510" v="3961" actId="478"/>
          <ac:spMkLst>
            <pc:docMk/>
            <pc:sldMk cId="322598809" sldId="303"/>
            <ac:spMk id="57" creationId="{E97D884A-5FED-670E-37ED-E20ECE0411C1}"/>
          </ac:spMkLst>
        </pc:spChg>
        <pc:spChg chg="add del mod">
          <ac:chgData name="Misun Song" userId="4a6edde5-e185-436e-941f-4c4b5454de21" providerId="ADAL" clId="{B6F24BF2-1810-4542-A54C-AD0B84DE4647}" dt="2023-03-07T23:00:26.572" v="3962" actId="478"/>
          <ac:spMkLst>
            <pc:docMk/>
            <pc:sldMk cId="322598809" sldId="303"/>
            <ac:spMk id="58" creationId="{70550658-FA38-7BF7-F82F-EE29BFBC67B4}"/>
          </ac:spMkLst>
        </pc:spChg>
        <pc:spChg chg="add del mod">
          <ac:chgData name="Misun Song" userId="4a6edde5-e185-436e-941f-4c4b5454de21" providerId="ADAL" clId="{B6F24BF2-1810-4542-A54C-AD0B84DE4647}" dt="2023-03-07T23:00:27.553" v="3963" actId="478"/>
          <ac:spMkLst>
            <pc:docMk/>
            <pc:sldMk cId="322598809" sldId="303"/>
            <ac:spMk id="59" creationId="{8C5A218A-7404-EA58-DB0B-F545DF9A95EE}"/>
          </ac:spMkLst>
        </pc:spChg>
        <pc:spChg chg="add del mod">
          <ac:chgData name="Misun Song" userId="4a6edde5-e185-436e-941f-4c4b5454de21" providerId="ADAL" clId="{B6F24BF2-1810-4542-A54C-AD0B84DE4647}" dt="2023-03-07T23:00:27.947" v="3964" actId="478"/>
          <ac:spMkLst>
            <pc:docMk/>
            <pc:sldMk cId="322598809" sldId="303"/>
            <ac:spMk id="60" creationId="{A937C7CB-E228-6BC1-C4F9-BADEACCC5ADF}"/>
          </ac:spMkLst>
        </pc:spChg>
        <pc:spChg chg="add del mod">
          <ac:chgData name="Misun Song" userId="4a6edde5-e185-436e-941f-4c4b5454de21" providerId="ADAL" clId="{B6F24BF2-1810-4542-A54C-AD0B84DE4647}" dt="2023-03-07T23:00:29.071" v="3965" actId="478"/>
          <ac:spMkLst>
            <pc:docMk/>
            <pc:sldMk cId="322598809" sldId="303"/>
            <ac:spMk id="61" creationId="{096A0E3B-0012-5BCC-FB9F-58CE0F28020E}"/>
          </ac:spMkLst>
        </pc:spChg>
        <pc:spChg chg="add mod">
          <ac:chgData name="Misun Song" userId="4a6edde5-e185-436e-941f-4c4b5454de21" providerId="ADAL" clId="{B6F24BF2-1810-4542-A54C-AD0B84DE4647}" dt="2023-03-08T00:00:51.828" v="5452" actId="1035"/>
          <ac:spMkLst>
            <pc:docMk/>
            <pc:sldMk cId="322598809" sldId="303"/>
            <ac:spMk id="62" creationId="{97D1F62B-BF0A-ED0B-8EF8-41101DDC7AD3}"/>
          </ac:spMkLst>
        </pc:spChg>
        <pc:spChg chg="add mod topLvl">
          <ac:chgData name="Misun Song" userId="4a6edde5-e185-436e-941f-4c4b5454de21" providerId="ADAL" clId="{B6F24BF2-1810-4542-A54C-AD0B84DE4647}" dt="2023-03-08T00:00:51.828" v="5452" actId="1035"/>
          <ac:spMkLst>
            <pc:docMk/>
            <pc:sldMk cId="322598809" sldId="303"/>
            <ac:spMk id="63" creationId="{96424A65-3A03-7F95-622D-C42C6DDD17DF}"/>
          </ac:spMkLst>
        </pc:spChg>
        <pc:spChg chg="add mod topLvl">
          <ac:chgData name="Misun Song" userId="4a6edde5-e185-436e-941f-4c4b5454de21" providerId="ADAL" clId="{B6F24BF2-1810-4542-A54C-AD0B84DE4647}" dt="2023-03-08T00:00:51.828" v="5452" actId="1035"/>
          <ac:spMkLst>
            <pc:docMk/>
            <pc:sldMk cId="322598809" sldId="303"/>
            <ac:spMk id="64" creationId="{C5CB4872-A9B6-30E9-4419-4F22041568AE}"/>
          </ac:spMkLst>
        </pc:spChg>
        <pc:spChg chg="add mod topLvl">
          <ac:chgData name="Misun Song" userId="4a6edde5-e185-436e-941f-4c4b5454de21" providerId="ADAL" clId="{B6F24BF2-1810-4542-A54C-AD0B84DE4647}" dt="2023-03-08T00:00:51.828" v="5452" actId="1035"/>
          <ac:spMkLst>
            <pc:docMk/>
            <pc:sldMk cId="322598809" sldId="303"/>
            <ac:spMk id="65" creationId="{0A74D0BB-C80C-F96D-209D-AB098E2D8341}"/>
          </ac:spMkLst>
        </pc:spChg>
        <pc:spChg chg="add mod topLvl">
          <ac:chgData name="Misun Song" userId="4a6edde5-e185-436e-941f-4c4b5454de21" providerId="ADAL" clId="{B6F24BF2-1810-4542-A54C-AD0B84DE4647}" dt="2023-03-08T00:01:32.287" v="5454" actId="207"/>
          <ac:spMkLst>
            <pc:docMk/>
            <pc:sldMk cId="322598809" sldId="303"/>
            <ac:spMk id="66" creationId="{9F827601-8093-D9D8-F856-50A4061EEC7D}"/>
          </ac:spMkLst>
        </pc:spChg>
        <pc:spChg chg="add mod topLvl">
          <ac:chgData name="Misun Song" userId="4a6edde5-e185-436e-941f-4c4b5454de21" providerId="ADAL" clId="{B6F24BF2-1810-4542-A54C-AD0B84DE4647}" dt="2023-03-08T00:01:32.287" v="5454" actId="207"/>
          <ac:spMkLst>
            <pc:docMk/>
            <pc:sldMk cId="322598809" sldId="303"/>
            <ac:spMk id="67" creationId="{76D2256C-48B6-7460-C750-F199B9AFF08D}"/>
          </ac:spMkLst>
        </pc:spChg>
        <pc:spChg chg="add mod topLvl">
          <ac:chgData name="Misun Song" userId="4a6edde5-e185-436e-941f-4c4b5454de21" providerId="ADAL" clId="{B6F24BF2-1810-4542-A54C-AD0B84DE4647}" dt="2023-03-08T00:01:32.287" v="5454" actId="207"/>
          <ac:spMkLst>
            <pc:docMk/>
            <pc:sldMk cId="322598809" sldId="303"/>
            <ac:spMk id="68" creationId="{C6CF54DE-5E85-3A9D-048E-B6E7F4571E80}"/>
          </ac:spMkLst>
        </pc:spChg>
        <pc:spChg chg="add mod topLvl">
          <ac:chgData name="Misun Song" userId="4a6edde5-e185-436e-941f-4c4b5454de21" providerId="ADAL" clId="{B6F24BF2-1810-4542-A54C-AD0B84DE4647}" dt="2023-03-08T00:01:32.287" v="5454" actId="207"/>
          <ac:spMkLst>
            <pc:docMk/>
            <pc:sldMk cId="322598809" sldId="303"/>
            <ac:spMk id="69" creationId="{BF0BC23E-A96E-00A9-3C65-01064EC949CD}"/>
          </ac:spMkLst>
        </pc:spChg>
        <pc:spChg chg="add mod topLvl">
          <ac:chgData name="Misun Song" userId="4a6edde5-e185-436e-941f-4c4b5454de21" providerId="ADAL" clId="{B6F24BF2-1810-4542-A54C-AD0B84DE4647}" dt="2023-03-08T00:01:32.287" v="5454" actId="207"/>
          <ac:spMkLst>
            <pc:docMk/>
            <pc:sldMk cId="322598809" sldId="303"/>
            <ac:spMk id="70" creationId="{312D4AEA-B9FF-4AB2-0E16-6CA018B5DD12}"/>
          </ac:spMkLst>
        </pc:spChg>
        <pc:spChg chg="add del mod">
          <ac:chgData name="Misun Song" userId="4a6edde5-e185-436e-941f-4c4b5454de21" providerId="ADAL" clId="{B6F24BF2-1810-4542-A54C-AD0B84DE4647}" dt="2023-03-07T23:03:12.326" v="4007" actId="478"/>
          <ac:spMkLst>
            <pc:docMk/>
            <pc:sldMk cId="322598809" sldId="303"/>
            <ac:spMk id="71" creationId="{D3C971FB-18F9-7D9E-DA19-C983A7E5FB13}"/>
          </ac:spMkLst>
        </pc:spChg>
        <pc:spChg chg="add mod topLvl">
          <ac:chgData name="Misun Song" userId="4a6edde5-e185-436e-941f-4c4b5454de21" providerId="ADAL" clId="{B6F24BF2-1810-4542-A54C-AD0B84DE4647}" dt="2023-03-08T00:01:32.287" v="5454" actId="207"/>
          <ac:spMkLst>
            <pc:docMk/>
            <pc:sldMk cId="322598809" sldId="303"/>
            <ac:spMk id="72" creationId="{F178C707-9BDF-95C7-4C96-176642B94DF9}"/>
          </ac:spMkLst>
        </pc:spChg>
        <pc:spChg chg="add mod topLvl">
          <ac:chgData name="Misun Song" userId="4a6edde5-e185-436e-941f-4c4b5454de21" providerId="ADAL" clId="{B6F24BF2-1810-4542-A54C-AD0B84DE4647}" dt="2023-03-08T00:01:32.287" v="5454" actId="207"/>
          <ac:spMkLst>
            <pc:docMk/>
            <pc:sldMk cId="322598809" sldId="303"/>
            <ac:spMk id="73" creationId="{93E7BDAF-8E7D-4F20-0062-F273E0206B83}"/>
          </ac:spMkLst>
        </pc:spChg>
        <pc:spChg chg="add mod topLvl">
          <ac:chgData name="Misun Song" userId="4a6edde5-e185-436e-941f-4c4b5454de21" providerId="ADAL" clId="{B6F24BF2-1810-4542-A54C-AD0B84DE4647}" dt="2023-03-08T00:01:18.056" v="5453" actId="207"/>
          <ac:spMkLst>
            <pc:docMk/>
            <pc:sldMk cId="322598809" sldId="303"/>
            <ac:spMk id="74" creationId="{6C917AF9-F36E-699A-43E8-B05A30E3A368}"/>
          </ac:spMkLst>
        </pc:spChg>
        <pc:spChg chg="add mod topLvl">
          <ac:chgData name="Misun Song" userId="4a6edde5-e185-436e-941f-4c4b5454de21" providerId="ADAL" clId="{B6F24BF2-1810-4542-A54C-AD0B84DE4647}" dt="2023-03-08T00:01:18.056" v="5453" actId="207"/>
          <ac:spMkLst>
            <pc:docMk/>
            <pc:sldMk cId="322598809" sldId="303"/>
            <ac:spMk id="75" creationId="{AB7A963F-9A05-156A-DCDB-D6060B2B3AE5}"/>
          </ac:spMkLst>
        </pc:spChg>
        <pc:spChg chg="add mod topLvl">
          <ac:chgData name="Misun Song" userId="4a6edde5-e185-436e-941f-4c4b5454de21" providerId="ADAL" clId="{B6F24BF2-1810-4542-A54C-AD0B84DE4647}" dt="2023-03-08T00:01:18.056" v="5453" actId="207"/>
          <ac:spMkLst>
            <pc:docMk/>
            <pc:sldMk cId="322598809" sldId="303"/>
            <ac:spMk id="76" creationId="{27D459B9-A99E-6F66-A230-DB525DA01758}"/>
          </ac:spMkLst>
        </pc:spChg>
        <pc:spChg chg="add mod topLvl">
          <ac:chgData name="Misun Song" userId="4a6edde5-e185-436e-941f-4c4b5454de21" providerId="ADAL" clId="{B6F24BF2-1810-4542-A54C-AD0B84DE4647}" dt="2023-03-08T00:01:18.056" v="5453" actId="207"/>
          <ac:spMkLst>
            <pc:docMk/>
            <pc:sldMk cId="322598809" sldId="303"/>
            <ac:spMk id="77" creationId="{CB98F25B-A1F1-C92C-4830-11FB4968E8F2}"/>
          </ac:spMkLst>
        </pc:spChg>
        <pc:spChg chg="add mod topLvl">
          <ac:chgData name="Misun Song" userId="4a6edde5-e185-436e-941f-4c4b5454de21" providerId="ADAL" clId="{B6F24BF2-1810-4542-A54C-AD0B84DE4647}" dt="2023-03-08T00:01:18.056" v="5453" actId="207"/>
          <ac:spMkLst>
            <pc:docMk/>
            <pc:sldMk cId="322598809" sldId="303"/>
            <ac:spMk id="78" creationId="{4F2C5FA8-DF2E-C365-933A-AD2D5319D314}"/>
          </ac:spMkLst>
        </pc:spChg>
        <pc:spChg chg="add mod topLvl">
          <ac:chgData name="Misun Song" userId="4a6edde5-e185-436e-941f-4c4b5454de21" providerId="ADAL" clId="{B6F24BF2-1810-4542-A54C-AD0B84DE4647}" dt="2023-03-08T00:01:18.056" v="5453" actId="207"/>
          <ac:spMkLst>
            <pc:docMk/>
            <pc:sldMk cId="322598809" sldId="303"/>
            <ac:spMk id="79" creationId="{B78BB382-9889-088F-2DFF-5E9442A0555A}"/>
          </ac:spMkLst>
        </pc:spChg>
        <pc:spChg chg="add del mod">
          <ac:chgData name="Misun Song" userId="4a6edde5-e185-436e-941f-4c4b5454de21" providerId="ADAL" clId="{B6F24BF2-1810-4542-A54C-AD0B84DE4647}" dt="2023-03-07T23:07:49.779" v="4081"/>
          <ac:spMkLst>
            <pc:docMk/>
            <pc:sldMk cId="322598809" sldId="303"/>
            <ac:spMk id="80" creationId="{21A17DC1-3A1D-FC9D-C4A9-FF5A50869CBB}"/>
          </ac:spMkLst>
        </pc:spChg>
        <pc:spChg chg="add del mod">
          <ac:chgData name="Misun Song" userId="4a6edde5-e185-436e-941f-4c4b5454de21" providerId="ADAL" clId="{B6F24BF2-1810-4542-A54C-AD0B84DE4647}" dt="2023-03-07T23:14:56.020" v="4257"/>
          <ac:spMkLst>
            <pc:docMk/>
            <pc:sldMk cId="322598809" sldId="303"/>
            <ac:spMk id="99" creationId="{9156CE0C-1A19-DC8F-C828-997642570622}"/>
          </ac:spMkLst>
        </pc:spChg>
        <pc:spChg chg="add del mod">
          <ac:chgData name="Misun Song" userId="4a6edde5-e185-436e-941f-4c4b5454de21" providerId="ADAL" clId="{B6F24BF2-1810-4542-A54C-AD0B84DE4647}" dt="2023-03-07T23:18:45.379" v="4299" actId="478"/>
          <ac:spMkLst>
            <pc:docMk/>
            <pc:sldMk cId="322598809" sldId="303"/>
            <ac:spMk id="109" creationId="{47EE6ADB-F91F-8BD4-3D7E-B21EB4D62A5A}"/>
          </ac:spMkLst>
        </pc:spChg>
        <pc:spChg chg="add del mod">
          <ac:chgData name="Misun Song" userId="4a6edde5-e185-436e-941f-4c4b5454de21" providerId="ADAL" clId="{B6F24BF2-1810-4542-A54C-AD0B84DE4647}" dt="2023-03-07T23:18:45.944" v="4300" actId="478"/>
          <ac:spMkLst>
            <pc:docMk/>
            <pc:sldMk cId="322598809" sldId="303"/>
            <ac:spMk id="110" creationId="{BCD947E4-892F-3C72-577B-7F8E468073B3}"/>
          </ac:spMkLst>
        </pc:spChg>
        <pc:spChg chg="add del mod">
          <ac:chgData name="Misun Song" userId="4a6edde5-e185-436e-941f-4c4b5454de21" providerId="ADAL" clId="{B6F24BF2-1810-4542-A54C-AD0B84DE4647}" dt="2023-03-07T23:22:13.429" v="4339" actId="478"/>
          <ac:spMkLst>
            <pc:docMk/>
            <pc:sldMk cId="322598809" sldId="303"/>
            <ac:spMk id="116" creationId="{D9E34D1A-C029-FFCA-4C57-079A3FDFAC64}"/>
          </ac:spMkLst>
        </pc:spChg>
        <pc:spChg chg="add del mod">
          <ac:chgData name="Misun Song" userId="4a6edde5-e185-436e-941f-4c4b5454de21" providerId="ADAL" clId="{B6F24BF2-1810-4542-A54C-AD0B84DE4647}" dt="2023-03-07T23:22:13.522" v="4341"/>
          <ac:spMkLst>
            <pc:docMk/>
            <pc:sldMk cId="322598809" sldId="303"/>
            <ac:spMk id="117" creationId="{0E2BD627-A1AE-7BFA-6883-2D2894DD3C19}"/>
          </ac:spMkLst>
        </pc:spChg>
        <pc:spChg chg="add mod topLvl">
          <ac:chgData name="Misun Song" userId="4a6edde5-e185-436e-941f-4c4b5454de21" providerId="ADAL" clId="{B6F24BF2-1810-4542-A54C-AD0B84DE4647}" dt="2023-03-08T00:00:51.828" v="5452" actId="1035"/>
          <ac:spMkLst>
            <pc:docMk/>
            <pc:sldMk cId="322598809" sldId="303"/>
            <ac:spMk id="119" creationId="{E94B87DB-8DBF-3016-2914-8D294F5F71E3}"/>
          </ac:spMkLst>
        </pc:spChg>
        <pc:spChg chg="add del mod">
          <ac:chgData name="Misun Song" userId="4a6edde5-e185-436e-941f-4c4b5454de21" providerId="ADAL" clId="{B6F24BF2-1810-4542-A54C-AD0B84DE4647}" dt="2023-03-07T23:24:39.332" v="4421"/>
          <ac:spMkLst>
            <pc:docMk/>
            <pc:sldMk cId="322598809" sldId="303"/>
            <ac:spMk id="121" creationId="{F06FED09-B32B-727B-CA95-86E668220BA7}"/>
          </ac:spMkLst>
        </pc:spChg>
        <pc:spChg chg="add del mod">
          <ac:chgData name="Misun Song" userId="4a6edde5-e185-436e-941f-4c4b5454de21" providerId="ADAL" clId="{B6F24BF2-1810-4542-A54C-AD0B84DE4647}" dt="2023-03-07T23:25:49.914" v="4446" actId="478"/>
          <ac:spMkLst>
            <pc:docMk/>
            <pc:sldMk cId="322598809" sldId="303"/>
            <ac:spMk id="124" creationId="{C91B8D7D-2E01-F91F-B1BE-FA5ABFEFF378}"/>
          </ac:spMkLst>
        </pc:spChg>
        <pc:spChg chg="add mod">
          <ac:chgData name="Misun Song" userId="4a6edde5-e185-436e-941f-4c4b5454de21" providerId="ADAL" clId="{B6F24BF2-1810-4542-A54C-AD0B84DE4647}" dt="2023-03-08T00:00:51.828" v="5452" actId="1035"/>
          <ac:spMkLst>
            <pc:docMk/>
            <pc:sldMk cId="322598809" sldId="303"/>
            <ac:spMk id="126" creationId="{064E7076-0366-71EF-79C2-332E11FC97A5}"/>
          </ac:spMkLst>
        </pc:spChg>
        <pc:spChg chg="add mod">
          <ac:chgData name="Misun Song" userId="4a6edde5-e185-436e-941f-4c4b5454de21" providerId="ADAL" clId="{B6F24BF2-1810-4542-A54C-AD0B84DE4647}" dt="2023-03-08T00:00:51.828" v="5452" actId="1035"/>
          <ac:spMkLst>
            <pc:docMk/>
            <pc:sldMk cId="322598809" sldId="303"/>
            <ac:spMk id="127" creationId="{9C2D7DB1-2551-1952-3EE8-AE63818491EE}"/>
          </ac:spMkLst>
        </pc:spChg>
        <pc:spChg chg="add del mod">
          <ac:chgData name="Misun Song" userId="4a6edde5-e185-436e-941f-4c4b5454de21" providerId="ADAL" clId="{B6F24BF2-1810-4542-A54C-AD0B84DE4647}" dt="2023-03-07T23:35:05.347" v="4631" actId="478"/>
          <ac:spMkLst>
            <pc:docMk/>
            <pc:sldMk cId="322598809" sldId="303"/>
            <ac:spMk id="128" creationId="{0A00C977-4268-CA77-7B04-BCF338BD0CC9}"/>
          </ac:spMkLst>
        </pc:spChg>
        <pc:spChg chg="add mod">
          <ac:chgData name="Misun Song" userId="4a6edde5-e185-436e-941f-4c4b5454de21" providerId="ADAL" clId="{B6F24BF2-1810-4542-A54C-AD0B84DE4647}" dt="2023-03-08T00:00:51.828" v="5452" actId="1035"/>
          <ac:spMkLst>
            <pc:docMk/>
            <pc:sldMk cId="322598809" sldId="303"/>
            <ac:spMk id="129" creationId="{E3B41BCC-5697-A3DC-390C-4FA2B076C86F}"/>
          </ac:spMkLst>
        </pc:spChg>
        <pc:spChg chg="add mod">
          <ac:chgData name="Misun Song" userId="4a6edde5-e185-436e-941f-4c4b5454de21" providerId="ADAL" clId="{B6F24BF2-1810-4542-A54C-AD0B84DE4647}" dt="2023-03-08T00:00:51.828" v="5452" actId="1035"/>
          <ac:spMkLst>
            <pc:docMk/>
            <pc:sldMk cId="322598809" sldId="303"/>
            <ac:spMk id="132" creationId="{0CCB3835-4057-0BA1-E813-028C87A97553}"/>
          </ac:spMkLst>
        </pc:spChg>
        <pc:spChg chg="add mod">
          <ac:chgData name="Misun Song" userId="4a6edde5-e185-436e-941f-4c4b5454de21" providerId="ADAL" clId="{B6F24BF2-1810-4542-A54C-AD0B84DE4647}" dt="2023-03-08T00:00:51.828" v="5452" actId="1035"/>
          <ac:spMkLst>
            <pc:docMk/>
            <pc:sldMk cId="322598809" sldId="303"/>
            <ac:spMk id="133" creationId="{CFDB3B97-7457-6017-8549-B5883B37B013}"/>
          </ac:spMkLst>
        </pc:spChg>
        <pc:spChg chg="add mod">
          <ac:chgData name="Misun Song" userId="4a6edde5-e185-436e-941f-4c4b5454de21" providerId="ADAL" clId="{B6F24BF2-1810-4542-A54C-AD0B84DE4647}" dt="2023-03-08T00:00:51.828" v="5452" actId="1035"/>
          <ac:spMkLst>
            <pc:docMk/>
            <pc:sldMk cId="322598809" sldId="303"/>
            <ac:spMk id="134" creationId="{84A40BE5-D634-B8D7-3C90-FD62B861A38D}"/>
          </ac:spMkLst>
        </pc:spChg>
        <pc:spChg chg="add mod">
          <ac:chgData name="Misun Song" userId="4a6edde5-e185-436e-941f-4c4b5454de21" providerId="ADAL" clId="{B6F24BF2-1810-4542-A54C-AD0B84DE4647}" dt="2023-03-08T04:23:20.687" v="9227" actId="20577"/>
          <ac:spMkLst>
            <pc:docMk/>
            <pc:sldMk cId="322598809" sldId="303"/>
            <ac:spMk id="141" creationId="{F1E916FA-4D27-FCFC-6C61-4B9FFD502A18}"/>
          </ac:spMkLst>
        </pc:spChg>
        <pc:grpChg chg="del mod">
          <ac:chgData name="Misun Song" userId="4a6edde5-e185-436e-941f-4c4b5454de21" providerId="ADAL" clId="{B6F24BF2-1810-4542-A54C-AD0B84DE4647}" dt="2023-03-07T22:56:15.505" v="3870" actId="165"/>
          <ac:grpSpMkLst>
            <pc:docMk/>
            <pc:sldMk cId="322598809" sldId="303"/>
            <ac:grpSpMk id="14" creationId="{B515A6E6-100D-16CF-ED95-D4E7F4B1570A}"/>
          </ac:grpSpMkLst>
        </pc:grpChg>
        <pc:grpChg chg="add del mod">
          <ac:chgData name="Misun Song" userId="4a6edde5-e185-436e-941f-4c4b5454de21" providerId="ADAL" clId="{B6F24BF2-1810-4542-A54C-AD0B84DE4647}" dt="2023-03-07T23:14:54.985" v="4255" actId="165"/>
          <ac:grpSpMkLst>
            <pc:docMk/>
            <pc:sldMk cId="322598809" sldId="303"/>
            <ac:grpSpMk id="81" creationId="{B765F469-8829-7E12-582F-290B0B489212}"/>
          </ac:grpSpMkLst>
        </pc:grpChg>
        <pc:grpChg chg="add del mod">
          <ac:chgData name="Misun Song" userId="4a6edde5-e185-436e-941f-4c4b5454de21" providerId="ADAL" clId="{B6F24BF2-1810-4542-A54C-AD0B84DE4647}" dt="2023-03-07T23:12:06.613" v="4194" actId="165"/>
          <ac:grpSpMkLst>
            <pc:docMk/>
            <pc:sldMk cId="322598809" sldId="303"/>
            <ac:grpSpMk id="82" creationId="{134F1238-2C8C-F1E2-AD19-249A9137FA5A}"/>
          </ac:grpSpMkLst>
        </pc:grpChg>
        <pc:grpChg chg="add del mod">
          <ac:chgData name="Misun Song" userId="4a6edde5-e185-436e-941f-4c4b5454de21" providerId="ADAL" clId="{B6F24BF2-1810-4542-A54C-AD0B84DE4647}" dt="2023-03-07T23:11:44.552" v="4185" actId="165"/>
          <ac:grpSpMkLst>
            <pc:docMk/>
            <pc:sldMk cId="322598809" sldId="303"/>
            <ac:grpSpMk id="83" creationId="{76A44575-5122-349B-FAA1-AAF6E886F594}"/>
          </ac:grpSpMkLst>
        </pc:grpChg>
        <pc:grpChg chg="add del topLvl">
          <ac:chgData name="Misun Song" userId="4a6edde5-e185-436e-941f-4c4b5454de21" providerId="ADAL" clId="{B6F24BF2-1810-4542-A54C-AD0B84DE4647}" dt="2023-03-07T23:24:13.805" v="4416" actId="165"/>
          <ac:grpSpMkLst>
            <pc:docMk/>
            <pc:sldMk cId="322598809" sldId="303"/>
            <ac:grpSpMk id="111" creationId="{82D403EC-52D9-E939-551A-D07C533CCCA6}"/>
          </ac:grpSpMkLst>
        </pc:grpChg>
        <pc:grpChg chg="add del mod topLvl">
          <ac:chgData name="Misun Song" userId="4a6edde5-e185-436e-941f-4c4b5454de21" providerId="ADAL" clId="{B6F24BF2-1810-4542-A54C-AD0B84DE4647}" dt="2023-03-07T23:24:13.805" v="4416" actId="165"/>
          <ac:grpSpMkLst>
            <pc:docMk/>
            <pc:sldMk cId="322598809" sldId="303"/>
            <ac:grpSpMk id="112" creationId="{2868FCDE-1C47-C211-7804-1D3EFA71BCB5}"/>
          </ac:grpSpMkLst>
        </pc:grpChg>
        <pc:grpChg chg="add del mod topLvl">
          <ac:chgData name="Misun Song" userId="4a6edde5-e185-436e-941f-4c4b5454de21" providerId="ADAL" clId="{B6F24BF2-1810-4542-A54C-AD0B84DE4647}" dt="2023-03-07T23:24:13.805" v="4416" actId="165"/>
          <ac:grpSpMkLst>
            <pc:docMk/>
            <pc:sldMk cId="322598809" sldId="303"/>
            <ac:grpSpMk id="113" creationId="{FF338B1C-9290-587D-76CB-F6DE03351C83}"/>
          </ac:grpSpMkLst>
        </pc:grpChg>
        <pc:grpChg chg="add del mod">
          <ac:chgData name="Misun Song" userId="4a6edde5-e185-436e-941f-4c4b5454de21" providerId="ADAL" clId="{B6F24BF2-1810-4542-A54C-AD0B84DE4647}" dt="2023-03-07T23:24:09.570" v="4415" actId="165"/>
          <ac:grpSpMkLst>
            <pc:docMk/>
            <pc:sldMk cId="322598809" sldId="303"/>
            <ac:grpSpMk id="114" creationId="{6F7EF302-1D9F-2B01-B059-171CD9D3D97D}"/>
          </ac:grpSpMkLst>
        </pc:grpChg>
        <pc:grpChg chg="add del mod">
          <ac:chgData name="Misun Song" userId="4a6edde5-e185-436e-941f-4c4b5454de21" providerId="ADAL" clId="{B6F24BF2-1810-4542-A54C-AD0B84DE4647}" dt="2023-03-07T23:24:09.570" v="4415" actId="165"/>
          <ac:grpSpMkLst>
            <pc:docMk/>
            <pc:sldMk cId="322598809" sldId="303"/>
            <ac:grpSpMk id="115" creationId="{4AB750E5-46A4-0CC6-8381-12557D1855E1}"/>
          </ac:grpSpMkLst>
        </pc:grpChg>
        <pc:grpChg chg="add del mod">
          <ac:chgData name="Misun Song" userId="4a6edde5-e185-436e-941f-4c4b5454de21" providerId="ADAL" clId="{B6F24BF2-1810-4542-A54C-AD0B84DE4647}" dt="2023-03-07T23:24:09.570" v="4415" actId="165"/>
          <ac:grpSpMkLst>
            <pc:docMk/>
            <pc:sldMk cId="322598809" sldId="303"/>
            <ac:grpSpMk id="118" creationId="{AB147BAE-7B68-4AB5-4B9C-35231918D903}"/>
          </ac:grpSpMkLst>
        </pc:grpChg>
        <pc:grpChg chg="add del mod">
          <ac:chgData name="Misun Song" userId="4a6edde5-e185-436e-941f-4c4b5454de21" providerId="ADAL" clId="{B6F24BF2-1810-4542-A54C-AD0B84DE4647}" dt="2023-03-07T23:26:35.609" v="4454" actId="165"/>
          <ac:grpSpMkLst>
            <pc:docMk/>
            <pc:sldMk cId="322598809" sldId="303"/>
            <ac:grpSpMk id="120" creationId="{90D83C5D-F3E0-2C66-4FD0-9A2626D26A6E}"/>
          </ac:grpSpMkLst>
        </pc:grpChg>
        <pc:grpChg chg="add del mod">
          <ac:chgData name="Misun Song" userId="4a6edde5-e185-436e-941f-4c4b5454de21" providerId="ADAL" clId="{B6F24BF2-1810-4542-A54C-AD0B84DE4647}" dt="2023-03-07T23:25:55.160" v="4447" actId="165"/>
          <ac:grpSpMkLst>
            <pc:docMk/>
            <pc:sldMk cId="322598809" sldId="303"/>
            <ac:grpSpMk id="122" creationId="{602344BD-B118-0014-0F1C-0E95970ECCC7}"/>
          </ac:grpSpMkLst>
        </pc:grpChg>
        <pc:grpChg chg="add del mod">
          <ac:chgData name="Misun Song" userId="4a6edde5-e185-436e-941f-4c4b5454de21" providerId="ADAL" clId="{B6F24BF2-1810-4542-A54C-AD0B84DE4647}" dt="2023-03-07T23:25:33.730" v="4434" actId="165"/>
          <ac:grpSpMkLst>
            <pc:docMk/>
            <pc:sldMk cId="322598809" sldId="303"/>
            <ac:grpSpMk id="123" creationId="{ACC9197B-9D26-5CAC-2090-B9C824868F60}"/>
          </ac:grpSpMkLst>
        </pc:grpChg>
        <pc:grpChg chg="add del">
          <ac:chgData name="Misun Song" userId="4a6edde5-e185-436e-941f-4c4b5454de21" providerId="ADAL" clId="{B6F24BF2-1810-4542-A54C-AD0B84DE4647}" dt="2023-03-07T23:26:02.645" v="4449" actId="164"/>
          <ac:grpSpMkLst>
            <pc:docMk/>
            <pc:sldMk cId="322598809" sldId="303"/>
            <ac:grpSpMk id="125" creationId="{F82EDDF2-EE86-FF0C-F385-8D5462506907}"/>
          </ac:grpSpMkLst>
        </pc:grpChg>
        <pc:grpChg chg="add del mod">
          <ac:chgData name="Misun Song" userId="4a6edde5-e185-436e-941f-4c4b5454de21" providerId="ADAL" clId="{B6F24BF2-1810-4542-A54C-AD0B84DE4647}" dt="2023-03-07T23:49:15.284" v="5156" actId="165"/>
          <ac:grpSpMkLst>
            <pc:docMk/>
            <pc:sldMk cId="322598809" sldId="303"/>
            <ac:grpSpMk id="135" creationId="{F7F2B1EA-7A7D-9070-7CC9-10373AE95E34}"/>
          </ac:grpSpMkLst>
        </pc:grpChg>
        <pc:grpChg chg="add del mod">
          <ac:chgData name="Misun Song" userId="4a6edde5-e185-436e-941f-4c4b5454de21" providerId="ADAL" clId="{B6F24BF2-1810-4542-A54C-AD0B84DE4647}" dt="2023-03-07T23:49:00.499" v="5154" actId="165"/>
          <ac:grpSpMkLst>
            <pc:docMk/>
            <pc:sldMk cId="322598809" sldId="303"/>
            <ac:grpSpMk id="136" creationId="{168B9264-BFA9-9B6C-5EB8-6E12851666E9}"/>
          </ac:grpSpMkLst>
        </pc:grpChg>
        <pc:grpChg chg="add del mod">
          <ac:chgData name="Misun Song" userId="4a6edde5-e185-436e-941f-4c4b5454de21" providerId="ADAL" clId="{B6F24BF2-1810-4542-A54C-AD0B84DE4647}" dt="2023-03-07T23:48:43.500" v="5152" actId="165"/>
          <ac:grpSpMkLst>
            <pc:docMk/>
            <pc:sldMk cId="322598809" sldId="303"/>
            <ac:grpSpMk id="137" creationId="{E035D21E-B082-3EA3-F374-F01168B22E72}"/>
          </ac:grpSpMkLst>
        </pc:grpChg>
        <pc:grpChg chg="add del mod">
          <ac:chgData name="Misun Song" userId="4a6edde5-e185-436e-941f-4c4b5454de21" providerId="ADAL" clId="{B6F24BF2-1810-4542-A54C-AD0B84DE4647}" dt="2023-03-07T23:50:03.529" v="5162" actId="165"/>
          <ac:grpSpMkLst>
            <pc:docMk/>
            <pc:sldMk cId="322598809" sldId="303"/>
            <ac:grpSpMk id="138" creationId="{4F29D6CF-19DE-3600-054B-2BA48F1D2B88}"/>
          </ac:grpSpMkLst>
        </pc:grpChg>
        <pc:grpChg chg="add del mod">
          <ac:chgData name="Misun Song" userId="4a6edde5-e185-436e-941f-4c4b5454de21" providerId="ADAL" clId="{B6F24BF2-1810-4542-A54C-AD0B84DE4647}" dt="2023-03-07T23:50:03.529" v="5162" actId="165"/>
          <ac:grpSpMkLst>
            <pc:docMk/>
            <pc:sldMk cId="322598809" sldId="303"/>
            <ac:grpSpMk id="139" creationId="{B58B399D-D504-D0ED-F628-ACB0F15682D1}"/>
          </ac:grpSpMkLst>
        </pc:grpChg>
        <pc:grpChg chg="add del mod">
          <ac:chgData name="Misun Song" userId="4a6edde5-e185-436e-941f-4c4b5454de21" providerId="ADAL" clId="{B6F24BF2-1810-4542-A54C-AD0B84DE4647}" dt="2023-03-07T23:50:03.529" v="5162" actId="165"/>
          <ac:grpSpMkLst>
            <pc:docMk/>
            <pc:sldMk cId="322598809" sldId="303"/>
            <ac:grpSpMk id="140" creationId="{C1B429EB-E2BA-C06D-392E-6DF68E195455}"/>
          </ac:grpSpMkLst>
        </pc:grpChg>
        <pc:graphicFrameChg chg="del">
          <ac:chgData name="Misun Song" userId="4a6edde5-e185-436e-941f-4c4b5454de21" providerId="ADAL" clId="{B6F24BF2-1810-4542-A54C-AD0B84DE4647}" dt="2023-03-08T02:00:48.359" v="8848" actId="478"/>
          <ac:graphicFrameMkLst>
            <pc:docMk/>
            <pc:sldMk cId="322598809" sldId="303"/>
            <ac:graphicFrameMk id="8" creationId="{443D5FCF-8597-D88E-49BE-77E954EE165F}"/>
          </ac:graphicFrameMkLst>
        </pc:graphicFrameChg>
        <pc:graphicFrameChg chg="del modGraphic">
          <ac:chgData name="Misun Song" userId="4a6edde5-e185-436e-941f-4c4b5454de21" providerId="ADAL" clId="{B6F24BF2-1810-4542-A54C-AD0B84DE4647}" dt="2023-03-07T22:48:56.793" v="3444" actId="478"/>
          <ac:graphicFrameMkLst>
            <pc:docMk/>
            <pc:sldMk cId="322598809" sldId="303"/>
            <ac:graphicFrameMk id="9" creationId="{298DEFDF-8787-5606-389B-4872C5E1882D}"/>
          </ac:graphicFrameMkLst>
        </pc:graphicFrameChg>
        <pc:graphicFrameChg chg="add del mod modGraphic">
          <ac:chgData name="Misun Song" userId="4a6edde5-e185-436e-941f-4c4b5454de21" providerId="ADAL" clId="{B6F24BF2-1810-4542-A54C-AD0B84DE4647}" dt="2023-03-07T22:55:52.039" v="3849" actId="478"/>
          <ac:graphicFrameMkLst>
            <pc:docMk/>
            <pc:sldMk cId="322598809" sldId="303"/>
            <ac:graphicFrameMk id="12" creationId="{43652DB6-2013-6126-DCED-E5CF88749E09}"/>
          </ac:graphicFrameMkLst>
        </pc:graphicFrameChg>
        <pc:graphicFrameChg chg="add del mod">
          <ac:chgData name="Misun Song" userId="4a6edde5-e185-436e-941f-4c4b5454de21" providerId="ADAL" clId="{B6F24BF2-1810-4542-A54C-AD0B84DE4647}" dt="2023-03-07T22:56:13.277" v="3869" actId="18245"/>
          <ac:graphicFrameMkLst>
            <pc:docMk/>
            <pc:sldMk cId="322598809" sldId="303"/>
            <ac:graphicFrameMk id="13" creationId="{3A4F93CF-9D86-3E3B-7EC0-5B8AE97CD107}"/>
          </ac:graphicFrameMkLst>
        </pc:graphicFrameChg>
        <pc:graphicFrameChg chg="add mod">
          <ac:chgData name="Misun Song" userId="4a6edde5-e185-436e-941f-4c4b5454de21" providerId="ADAL" clId="{B6F24BF2-1810-4542-A54C-AD0B84DE4647}" dt="2023-03-08T04:18:14.001" v="9222"/>
          <ac:graphicFrameMkLst>
            <pc:docMk/>
            <pc:sldMk cId="322598809" sldId="303"/>
            <ac:graphicFrameMk id="142" creationId="{4038C5A0-63AC-9DB2-ED3C-046C407F57E2}"/>
          </ac:graphicFrameMkLst>
        </pc:graphicFrameChg>
        <pc:picChg chg="add del mod">
          <ac:chgData name="Misun Song" userId="4a6edde5-e185-436e-941f-4c4b5454de21" providerId="ADAL" clId="{B6F24BF2-1810-4542-A54C-AD0B84DE4647}" dt="2023-03-07T22:48:36.044" v="3441" actId="478"/>
          <ac:picMkLst>
            <pc:docMk/>
            <pc:sldMk cId="322598809" sldId="303"/>
            <ac:picMk id="3" creationId="{57993D66-A231-6741-E958-C534C4BF6F60}"/>
          </ac:picMkLst>
        </pc:picChg>
        <pc:picChg chg="add del mod">
          <ac:chgData name="Misun Song" userId="4a6edde5-e185-436e-941f-4c4b5454de21" providerId="ADAL" clId="{B6F24BF2-1810-4542-A54C-AD0B84DE4647}" dt="2023-03-07T22:48:38.178" v="3442" actId="478"/>
          <ac:picMkLst>
            <pc:docMk/>
            <pc:sldMk cId="322598809" sldId="303"/>
            <ac:picMk id="6" creationId="{371C7353-9DD5-C282-C753-B8F6D64F0380}"/>
          </ac:picMkLst>
        </pc:picChg>
        <pc:picChg chg="add del mod">
          <ac:chgData name="Misun Song" userId="4a6edde5-e185-436e-941f-4c4b5454de21" providerId="ADAL" clId="{B6F24BF2-1810-4542-A54C-AD0B84DE4647}" dt="2023-03-07T22:49:39.544" v="3447" actId="478"/>
          <ac:picMkLst>
            <pc:docMk/>
            <pc:sldMk cId="322598809" sldId="303"/>
            <ac:picMk id="11" creationId="{56A0911B-F948-E47A-2B98-8F2404F78AF3}"/>
          </ac:picMkLst>
        </pc:picChg>
        <pc:picChg chg="del">
          <ac:chgData name="Misun Song" userId="4a6edde5-e185-436e-941f-4c4b5454de21" providerId="ADAL" clId="{B6F24BF2-1810-4542-A54C-AD0B84DE4647}" dt="2023-03-07T22:44:20.852" v="3419" actId="478"/>
          <ac:picMkLst>
            <pc:docMk/>
            <pc:sldMk cId="322598809" sldId="303"/>
            <ac:picMk id="33" creationId="{1754C393-2414-03F9-40C3-96B721F20EF2}"/>
          </ac:picMkLst>
        </pc:picChg>
        <pc:cxnChg chg="add mod topLvl">
          <ac:chgData name="Misun Song" userId="4a6edde5-e185-436e-941f-4c4b5454de21" providerId="ADAL" clId="{B6F24BF2-1810-4542-A54C-AD0B84DE4647}" dt="2023-03-08T00:00:51.828" v="5452" actId="1035"/>
          <ac:cxnSpMkLst>
            <pc:docMk/>
            <pc:sldMk cId="322598809" sldId="303"/>
            <ac:cxnSpMk id="85" creationId="{4E9D5980-1223-8010-FF3D-D83AC0C7EB7C}"/>
          </ac:cxnSpMkLst>
        </pc:cxnChg>
        <pc:cxnChg chg="add del mod">
          <ac:chgData name="Misun Song" userId="4a6edde5-e185-436e-941f-4c4b5454de21" providerId="ADAL" clId="{B6F24BF2-1810-4542-A54C-AD0B84DE4647}" dt="2023-03-07T23:09:17.709" v="4092" actId="478"/>
          <ac:cxnSpMkLst>
            <pc:docMk/>
            <pc:sldMk cId="322598809" sldId="303"/>
            <ac:cxnSpMk id="86" creationId="{53800DC3-7CE9-F32A-2135-A45EF9B464F7}"/>
          </ac:cxnSpMkLst>
        </pc:cxnChg>
        <pc:cxnChg chg="add mod topLvl">
          <ac:chgData name="Misun Song" userId="4a6edde5-e185-436e-941f-4c4b5454de21" providerId="ADAL" clId="{B6F24BF2-1810-4542-A54C-AD0B84DE4647}" dt="2023-03-08T00:00:51.828" v="5452" actId="1035"/>
          <ac:cxnSpMkLst>
            <pc:docMk/>
            <pc:sldMk cId="322598809" sldId="303"/>
            <ac:cxnSpMk id="88" creationId="{A010AEC2-193F-26CC-5C2B-834652EEDA7B}"/>
          </ac:cxnSpMkLst>
        </pc:cxnChg>
        <pc:cxnChg chg="add del mod">
          <ac:chgData name="Misun Song" userId="4a6edde5-e185-436e-941f-4c4b5454de21" providerId="ADAL" clId="{B6F24BF2-1810-4542-A54C-AD0B84DE4647}" dt="2023-03-07T23:09:43.358" v="4115" actId="478"/>
          <ac:cxnSpMkLst>
            <pc:docMk/>
            <pc:sldMk cId="322598809" sldId="303"/>
            <ac:cxnSpMk id="89" creationId="{A50A408B-9272-C05C-B071-DB4E6245922E}"/>
          </ac:cxnSpMkLst>
        </pc:cxnChg>
        <pc:cxnChg chg="add mod topLvl">
          <ac:chgData name="Misun Song" userId="4a6edde5-e185-436e-941f-4c4b5454de21" providerId="ADAL" clId="{B6F24BF2-1810-4542-A54C-AD0B84DE4647}" dt="2023-03-08T00:00:51.828" v="5452" actId="1035"/>
          <ac:cxnSpMkLst>
            <pc:docMk/>
            <pc:sldMk cId="322598809" sldId="303"/>
            <ac:cxnSpMk id="90" creationId="{77D23563-3BAF-E7D6-C566-26F181D5628B}"/>
          </ac:cxnSpMkLst>
        </pc:cxnChg>
        <pc:cxnChg chg="add mod topLvl">
          <ac:chgData name="Misun Song" userId="4a6edde5-e185-436e-941f-4c4b5454de21" providerId="ADAL" clId="{B6F24BF2-1810-4542-A54C-AD0B84DE4647}" dt="2023-03-08T00:00:51.828" v="5452" actId="1035"/>
          <ac:cxnSpMkLst>
            <pc:docMk/>
            <pc:sldMk cId="322598809" sldId="303"/>
            <ac:cxnSpMk id="91" creationId="{3E97F5A2-6063-145E-D0AC-DDB146D34293}"/>
          </ac:cxnSpMkLst>
        </pc:cxnChg>
        <pc:cxnChg chg="add del mod">
          <ac:chgData name="Misun Song" userId="4a6edde5-e185-436e-941f-4c4b5454de21" providerId="ADAL" clId="{B6F24BF2-1810-4542-A54C-AD0B84DE4647}" dt="2023-03-07T23:15:58.781" v="4264" actId="478"/>
          <ac:cxnSpMkLst>
            <pc:docMk/>
            <pc:sldMk cId="322598809" sldId="303"/>
            <ac:cxnSpMk id="92" creationId="{54F7BA56-DC24-B9AA-67D9-F661EEFCF3D5}"/>
          </ac:cxnSpMkLst>
        </pc:cxnChg>
        <pc:cxnChg chg="add mod topLvl">
          <ac:chgData name="Misun Song" userId="4a6edde5-e185-436e-941f-4c4b5454de21" providerId="ADAL" clId="{B6F24BF2-1810-4542-A54C-AD0B84DE4647}" dt="2023-03-08T00:00:51.828" v="5452" actId="1035"/>
          <ac:cxnSpMkLst>
            <pc:docMk/>
            <pc:sldMk cId="322598809" sldId="303"/>
            <ac:cxnSpMk id="94" creationId="{838EFE9F-035E-4420-1C4C-11E1291ADE96}"/>
          </ac:cxnSpMkLst>
        </pc:cxnChg>
        <pc:cxnChg chg="add mod topLvl">
          <ac:chgData name="Misun Song" userId="4a6edde5-e185-436e-941f-4c4b5454de21" providerId="ADAL" clId="{B6F24BF2-1810-4542-A54C-AD0B84DE4647}" dt="2023-03-08T00:00:51.828" v="5452" actId="1035"/>
          <ac:cxnSpMkLst>
            <pc:docMk/>
            <pc:sldMk cId="322598809" sldId="303"/>
            <ac:cxnSpMk id="96" creationId="{41D7D35C-FB03-8FF4-0FA1-86394ED1DEA5}"/>
          </ac:cxnSpMkLst>
        </pc:cxnChg>
        <pc:cxnChg chg="add del mod">
          <ac:chgData name="Misun Song" userId="4a6edde5-e185-436e-941f-4c4b5454de21" providerId="ADAL" clId="{B6F24BF2-1810-4542-A54C-AD0B84DE4647}" dt="2023-03-07T23:13:56.533" v="4216" actId="478"/>
          <ac:cxnSpMkLst>
            <pc:docMk/>
            <pc:sldMk cId="322598809" sldId="303"/>
            <ac:cxnSpMk id="97" creationId="{863D0BCE-2604-F7F2-D547-E2751DAD2F9F}"/>
          </ac:cxnSpMkLst>
        </pc:cxnChg>
        <pc:cxnChg chg="add mod topLvl">
          <ac:chgData name="Misun Song" userId="4a6edde5-e185-436e-941f-4c4b5454de21" providerId="ADAL" clId="{B6F24BF2-1810-4542-A54C-AD0B84DE4647}" dt="2023-03-08T00:00:51.828" v="5452" actId="1035"/>
          <ac:cxnSpMkLst>
            <pc:docMk/>
            <pc:sldMk cId="322598809" sldId="303"/>
            <ac:cxnSpMk id="98" creationId="{9AE1EC1B-6398-5434-F5D6-19341D416108}"/>
          </ac:cxnSpMkLst>
        </pc:cxnChg>
        <pc:cxnChg chg="add del">
          <ac:chgData name="Misun Song" userId="4a6edde5-e185-436e-941f-4c4b5454de21" providerId="ADAL" clId="{B6F24BF2-1810-4542-A54C-AD0B84DE4647}" dt="2023-03-07T23:16:06.825" v="4266" actId="478"/>
          <ac:cxnSpMkLst>
            <pc:docMk/>
            <pc:sldMk cId="322598809" sldId="303"/>
            <ac:cxnSpMk id="101" creationId="{E6ACAB8C-8DF6-A2B0-A92A-9196ED5F0A16}"/>
          </ac:cxnSpMkLst>
        </pc:cxnChg>
        <pc:cxnChg chg="add mod topLvl">
          <ac:chgData name="Misun Song" userId="4a6edde5-e185-436e-941f-4c4b5454de21" providerId="ADAL" clId="{B6F24BF2-1810-4542-A54C-AD0B84DE4647}" dt="2023-03-08T00:00:51.828" v="5452" actId="1035"/>
          <ac:cxnSpMkLst>
            <pc:docMk/>
            <pc:sldMk cId="322598809" sldId="303"/>
            <ac:cxnSpMk id="103" creationId="{E4CC2864-D39F-D28A-20F5-65EAC1ADC112}"/>
          </ac:cxnSpMkLst>
        </pc:cxnChg>
        <pc:cxnChg chg="add mod topLvl">
          <ac:chgData name="Misun Song" userId="4a6edde5-e185-436e-941f-4c4b5454de21" providerId="ADAL" clId="{B6F24BF2-1810-4542-A54C-AD0B84DE4647}" dt="2023-03-08T00:00:51.828" v="5452" actId="1035"/>
          <ac:cxnSpMkLst>
            <pc:docMk/>
            <pc:sldMk cId="322598809" sldId="303"/>
            <ac:cxnSpMk id="105" creationId="{B6E9A5D9-6F86-3C78-A872-D09EDF739ED2}"/>
          </ac:cxnSpMkLst>
        </pc:cxnChg>
        <pc:cxnChg chg="add mod topLvl">
          <ac:chgData name="Misun Song" userId="4a6edde5-e185-436e-941f-4c4b5454de21" providerId="ADAL" clId="{B6F24BF2-1810-4542-A54C-AD0B84DE4647}" dt="2023-03-08T00:00:51.828" v="5452" actId="1035"/>
          <ac:cxnSpMkLst>
            <pc:docMk/>
            <pc:sldMk cId="322598809" sldId="303"/>
            <ac:cxnSpMk id="107" creationId="{75E9AD3D-9CA0-9A1C-0390-F2FCFF591454}"/>
          </ac:cxnSpMkLst>
        </pc:cxnChg>
        <pc:cxnChg chg="add mod topLvl">
          <ac:chgData name="Misun Song" userId="4a6edde5-e185-436e-941f-4c4b5454de21" providerId="ADAL" clId="{B6F24BF2-1810-4542-A54C-AD0B84DE4647}" dt="2023-03-08T00:00:51.828" v="5452" actId="1035"/>
          <ac:cxnSpMkLst>
            <pc:docMk/>
            <pc:sldMk cId="322598809" sldId="303"/>
            <ac:cxnSpMk id="108" creationId="{A4A636F5-2AB4-F46A-00B3-688E531BA4CF}"/>
          </ac:cxnSpMkLst>
        </pc:cxnChg>
        <pc:cxnChg chg="add mod">
          <ac:chgData name="Misun Song" userId="4a6edde5-e185-436e-941f-4c4b5454de21" providerId="ADAL" clId="{B6F24BF2-1810-4542-A54C-AD0B84DE4647}" dt="2023-03-08T00:00:51.828" v="5452" actId="1035"/>
          <ac:cxnSpMkLst>
            <pc:docMk/>
            <pc:sldMk cId="322598809" sldId="303"/>
            <ac:cxnSpMk id="130" creationId="{4D8C18B0-B319-9771-2A2E-49F847A14660}"/>
          </ac:cxnSpMkLst>
        </pc:cxnChg>
        <pc:cxnChg chg="add mod">
          <ac:chgData name="Misun Song" userId="4a6edde5-e185-436e-941f-4c4b5454de21" providerId="ADAL" clId="{B6F24BF2-1810-4542-A54C-AD0B84DE4647}" dt="2023-03-08T00:00:51.828" v="5452" actId="1035"/>
          <ac:cxnSpMkLst>
            <pc:docMk/>
            <pc:sldMk cId="322598809" sldId="303"/>
            <ac:cxnSpMk id="131" creationId="{90F933BD-25DF-618E-69F6-077A72801C44}"/>
          </ac:cxnSpMkLst>
        </pc:cxnChg>
      </pc:sldChg>
      <pc:sldChg chg="add del">
        <pc:chgData name="Misun Song" userId="4a6edde5-e185-436e-941f-4c4b5454de21" providerId="ADAL" clId="{B6F24BF2-1810-4542-A54C-AD0B84DE4647}" dt="2023-03-07T22:57:06.281" v="3888" actId="2696"/>
        <pc:sldMkLst>
          <pc:docMk/>
          <pc:sldMk cId="157115126" sldId="304"/>
        </pc:sldMkLst>
      </pc:sldChg>
      <pc:sldChg chg="new del">
        <pc:chgData name="Misun Song" userId="4a6edde5-e185-436e-941f-4c4b5454de21" providerId="ADAL" clId="{B6F24BF2-1810-4542-A54C-AD0B84DE4647}" dt="2023-03-08T00:09:35.541" v="5457" actId="2696"/>
        <pc:sldMkLst>
          <pc:docMk/>
          <pc:sldMk cId="1467687714" sldId="304"/>
        </pc:sldMkLst>
      </pc:sldChg>
      <pc:sldChg chg="addSp delSp modSp new mod">
        <pc:chgData name="Misun Song" userId="4a6edde5-e185-436e-941f-4c4b5454de21" providerId="ADAL" clId="{B6F24BF2-1810-4542-A54C-AD0B84DE4647}" dt="2023-03-08T03:30:42.735" v="9110" actId="14100"/>
        <pc:sldMkLst>
          <pc:docMk/>
          <pc:sldMk cId="3075922246" sldId="304"/>
        </pc:sldMkLst>
        <pc:spChg chg="mod">
          <ac:chgData name="Misun Song" userId="4a6edde5-e185-436e-941f-4c4b5454de21" providerId="ADAL" clId="{B6F24BF2-1810-4542-A54C-AD0B84DE4647}" dt="2023-03-08T00:23:01.881" v="6218" actId="465"/>
          <ac:spMkLst>
            <pc:docMk/>
            <pc:sldMk cId="3075922246" sldId="304"/>
            <ac:spMk id="2" creationId="{132E20ED-C9FA-DD34-3A16-A63AB85D30A2}"/>
          </ac:spMkLst>
        </pc:spChg>
        <pc:spChg chg="add del">
          <ac:chgData name="Misun Song" userId="4a6edde5-e185-436e-941f-4c4b5454de21" providerId="ADAL" clId="{B6F24BF2-1810-4542-A54C-AD0B84DE4647}" dt="2023-03-08T00:10:34.685" v="5490" actId="3680"/>
          <ac:spMkLst>
            <pc:docMk/>
            <pc:sldMk cId="3075922246" sldId="304"/>
            <ac:spMk id="3" creationId="{F2872668-1246-DB96-DE7A-188007EF3C0E}"/>
          </ac:spMkLst>
        </pc:spChg>
        <pc:spChg chg="add del mod">
          <ac:chgData name="Misun Song" userId="4a6edde5-e185-436e-941f-4c4b5454de21" providerId="ADAL" clId="{B6F24BF2-1810-4542-A54C-AD0B84DE4647}" dt="2023-03-08T00:13:30.547" v="5828" actId="3680"/>
          <ac:spMkLst>
            <pc:docMk/>
            <pc:sldMk cId="3075922246" sldId="304"/>
            <ac:spMk id="9" creationId="{45C36544-876B-A62B-1B1D-6614CA11F5F8}"/>
          </ac:spMkLst>
        </pc:spChg>
        <pc:graphicFrameChg chg="add del mod ord modGraphic">
          <ac:chgData name="Misun Song" userId="4a6edde5-e185-436e-941f-4c4b5454de21" providerId="ADAL" clId="{B6F24BF2-1810-4542-A54C-AD0B84DE4647}" dt="2023-03-08T00:10:25.901" v="5489" actId="3680"/>
          <ac:graphicFrameMkLst>
            <pc:docMk/>
            <pc:sldMk cId="3075922246" sldId="304"/>
            <ac:graphicFrameMk id="6" creationId="{D1621ADE-CB9E-C491-0480-B36273A1997A}"/>
          </ac:graphicFrameMkLst>
        </pc:graphicFrameChg>
        <pc:graphicFrameChg chg="add del mod ord modGraphic">
          <ac:chgData name="Misun Song" userId="4a6edde5-e185-436e-941f-4c4b5454de21" providerId="ADAL" clId="{B6F24BF2-1810-4542-A54C-AD0B84DE4647}" dt="2023-03-08T00:13:19.653" v="5827" actId="478"/>
          <ac:graphicFrameMkLst>
            <pc:docMk/>
            <pc:sldMk cId="3075922246" sldId="304"/>
            <ac:graphicFrameMk id="7" creationId="{8B750041-AB4D-46B6-7DB0-0B45C99FE91F}"/>
          </ac:graphicFrameMkLst>
        </pc:graphicFrameChg>
        <pc:graphicFrameChg chg="add mod ord modGraphic">
          <ac:chgData name="Misun Song" userId="4a6edde5-e185-436e-941f-4c4b5454de21" providerId="ADAL" clId="{B6F24BF2-1810-4542-A54C-AD0B84DE4647}" dt="2023-03-08T03:30:42.735" v="9110" actId="14100"/>
          <ac:graphicFrameMkLst>
            <pc:docMk/>
            <pc:sldMk cId="3075922246" sldId="304"/>
            <ac:graphicFrameMk id="10" creationId="{142FBF19-94DB-9DE2-ADAD-1ABEA8E18F6A}"/>
          </ac:graphicFrameMkLst>
        </pc:graphicFrameChg>
        <pc:picChg chg="add del mod modCrop">
          <ac:chgData name="Misun Song" userId="4a6edde5-e185-436e-941f-4c4b5454de21" providerId="ADAL" clId="{B6F24BF2-1810-4542-A54C-AD0B84DE4647}" dt="2023-03-08T00:25:35.395" v="6251" actId="478"/>
          <ac:picMkLst>
            <pc:docMk/>
            <pc:sldMk cId="3075922246" sldId="304"/>
            <ac:picMk id="11" creationId="{C3392389-F705-068C-C0C0-D4B4A1DBB7D7}"/>
          </ac:picMkLst>
        </pc:picChg>
        <pc:picChg chg="add del mod modCrop">
          <ac:chgData name="Misun Song" userId="4a6edde5-e185-436e-941f-4c4b5454de21" providerId="ADAL" clId="{B6F24BF2-1810-4542-A54C-AD0B84DE4647}" dt="2023-03-08T00:25:36.202" v="6252" actId="478"/>
          <ac:picMkLst>
            <pc:docMk/>
            <pc:sldMk cId="3075922246" sldId="304"/>
            <ac:picMk id="12" creationId="{79A107BF-D62E-739E-1E55-AC3BAB665E10}"/>
          </ac:picMkLst>
        </pc:picChg>
        <pc:picChg chg="add del mod modCrop">
          <ac:chgData name="Misun Song" userId="4a6edde5-e185-436e-941f-4c4b5454de21" providerId="ADAL" clId="{B6F24BF2-1810-4542-A54C-AD0B84DE4647}" dt="2023-03-08T00:25:39.161" v="6253" actId="478"/>
          <ac:picMkLst>
            <pc:docMk/>
            <pc:sldMk cId="3075922246" sldId="304"/>
            <ac:picMk id="13" creationId="{0CCFFBE0-12EE-C533-65F7-90BE8AEB7C23}"/>
          </ac:picMkLst>
        </pc:picChg>
        <pc:picChg chg="add del mod modCrop">
          <ac:chgData name="Misun Song" userId="4a6edde5-e185-436e-941f-4c4b5454de21" providerId="ADAL" clId="{B6F24BF2-1810-4542-A54C-AD0B84DE4647}" dt="2023-03-08T00:25:40.691" v="6254" actId="478"/>
          <ac:picMkLst>
            <pc:docMk/>
            <pc:sldMk cId="3075922246" sldId="304"/>
            <ac:picMk id="14" creationId="{5C3D1626-19AD-A1FE-859C-DFD61C9E60A6}"/>
          </ac:picMkLst>
        </pc:picChg>
        <pc:picChg chg="add mod">
          <ac:chgData name="Misun Song" userId="4a6edde5-e185-436e-941f-4c4b5454de21" providerId="ADAL" clId="{B6F24BF2-1810-4542-A54C-AD0B84DE4647}" dt="2023-03-08T00:29:24.085" v="6316" actId="12788"/>
          <ac:picMkLst>
            <pc:docMk/>
            <pc:sldMk cId="3075922246" sldId="304"/>
            <ac:picMk id="15" creationId="{BC4DBE9E-1F85-BD6C-F333-938EF5F741E3}"/>
          </ac:picMkLst>
        </pc:picChg>
        <pc:picChg chg="add mod">
          <ac:chgData name="Misun Song" userId="4a6edde5-e185-436e-941f-4c4b5454de21" providerId="ADAL" clId="{B6F24BF2-1810-4542-A54C-AD0B84DE4647}" dt="2023-03-08T00:25:25.934" v="6248" actId="167"/>
          <ac:picMkLst>
            <pc:docMk/>
            <pc:sldMk cId="3075922246" sldId="304"/>
            <ac:picMk id="16" creationId="{BF7660E0-D166-CD98-50B3-401B54ACB8E2}"/>
          </ac:picMkLst>
        </pc:picChg>
        <pc:picChg chg="add mod">
          <ac:chgData name="Misun Song" userId="4a6edde5-e185-436e-941f-4c4b5454de21" providerId="ADAL" clId="{B6F24BF2-1810-4542-A54C-AD0B84DE4647}" dt="2023-03-08T00:25:25.934" v="6248" actId="167"/>
          <ac:picMkLst>
            <pc:docMk/>
            <pc:sldMk cId="3075922246" sldId="304"/>
            <ac:picMk id="17" creationId="{DFC6525F-BEBA-5A60-6275-B1B0250D9481}"/>
          </ac:picMkLst>
        </pc:picChg>
        <pc:picChg chg="add mod">
          <ac:chgData name="Misun Song" userId="4a6edde5-e185-436e-941f-4c4b5454de21" providerId="ADAL" clId="{B6F24BF2-1810-4542-A54C-AD0B84DE4647}" dt="2023-03-08T02:11:05.510" v="9101" actId="12788"/>
          <ac:picMkLst>
            <pc:docMk/>
            <pc:sldMk cId="3075922246" sldId="304"/>
            <ac:picMk id="18" creationId="{1798DEAA-11E3-96DF-345E-21D942E1E057}"/>
          </ac:picMkLst>
        </pc:picChg>
        <pc:picChg chg="add mod">
          <ac:chgData name="Misun Song" userId="4a6edde5-e185-436e-941f-4c4b5454de21" providerId="ADAL" clId="{B6F24BF2-1810-4542-A54C-AD0B84DE4647}" dt="2023-03-08T00:25:25.934" v="6248" actId="167"/>
          <ac:picMkLst>
            <pc:docMk/>
            <pc:sldMk cId="3075922246" sldId="304"/>
            <ac:picMk id="19" creationId="{2D8A0B31-87BD-2577-987C-B096CE3E56D5}"/>
          </ac:picMkLst>
        </pc:picChg>
        <pc:picChg chg="add mod">
          <ac:chgData name="Misun Song" userId="4a6edde5-e185-436e-941f-4c4b5454de21" providerId="ADAL" clId="{B6F24BF2-1810-4542-A54C-AD0B84DE4647}" dt="2023-03-08T00:26:20.316" v="6269" actId="1036"/>
          <ac:picMkLst>
            <pc:docMk/>
            <pc:sldMk cId="3075922246" sldId="304"/>
            <ac:picMk id="20" creationId="{DEF34EEA-9F66-9860-7C7C-06A4BB00C38A}"/>
          </ac:picMkLst>
        </pc:picChg>
        <pc:picChg chg="add mod">
          <ac:chgData name="Misun Song" userId="4a6edde5-e185-436e-941f-4c4b5454de21" providerId="ADAL" clId="{B6F24BF2-1810-4542-A54C-AD0B84DE4647}" dt="2023-03-08T00:27:00.538" v="6292" actId="1037"/>
          <ac:picMkLst>
            <pc:docMk/>
            <pc:sldMk cId="3075922246" sldId="304"/>
            <ac:picMk id="21" creationId="{0356335E-B15A-FADE-BD59-62E38ED05C59}"/>
          </ac:picMkLst>
        </pc:picChg>
        <pc:picChg chg="add mod">
          <ac:chgData name="Misun Song" userId="4a6edde5-e185-436e-941f-4c4b5454de21" providerId="ADAL" clId="{B6F24BF2-1810-4542-A54C-AD0B84DE4647}" dt="2023-03-08T02:11:05.510" v="9101" actId="12788"/>
          <ac:picMkLst>
            <pc:docMk/>
            <pc:sldMk cId="3075922246" sldId="304"/>
            <ac:picMk id="22" creationId="{BC9357D4-B48B-C219-2910-4E800E6C9566}"/>
          </ac:picMkLst>
        </pc:picChg>
        <pc:picChg chg="add mod">
          <ac:chgData name="Misun Song" userId="4a6edde5-e185-436e-941f-4c4b5454de21" providerId="ADAL" clId="{B6F24BF2-1810-4542-A54C-AD0B84DE4647}" dt="2023-03-08T00:27:33.923" v="6303" actId="1036"/>
          <ac:picMkLst>
            <pc:docMk/>
            <pc:sldMk cId="3075922246" sldId="304"/>
            <ac:picMk id="23" creationId="{EAF469B8-2050-5918-FD70-1BF2463BCC72}"/>
          </ac:picMkLst>
        </pc:picChg>
      </pc:sldChg>
      <pc:sldChg chg="addSp delSp modSp add mod ord">
        <pc:chgData name="Misun Song" userId="4a6edde5-e185-436e-941f-4c4b5454de21" providerId="ADAL" clId="{B6F24BF2-1810-4542-A54C-AD0B84DE4647}" dt="2023-03-08T04:28:07.956" v="9267" actId="1076"/>
        <pc:sldMkLst>
          <pc:docMk/>
          <pc:sldMk cId="65629233" sldId="305"/>
        </pc:sldMkLst>
        <pc:spChg chg="del">
          <ac:chgData name="Misun Song" userId="4a6edde5-e185-436e-941f-4c4b5454de21" providerId="ADAL" clId="{B6F24BF2-1810-4542-A54C-AD0B84DE4647}" dt="2023-03-08T00:34:36.639" v="6326" actId="478"/>
          <ac:spMkLst>
            <pc:docMk/>
            <pc:sldMk cId="65629233" sldId="305"/>
            <ac:spMk id="2" creationId="{DDC453F1-9376-4FDC-9D90-6F7717700987}"/>
          </ac:spMkLst>
        </pc:spChg>
        <pc:spChg chg="add del mod">
          <ac:chgData name="Misun Song" userId="4a6edde5-e185-436e-941f-4c4b5454de21" providerId="ADAL" clId="{B6F24BF2-1810-4542-A54C-AD0B84DE4647}" dt="2023-03-08T00:34:38.201" v="6327" actId="478"/>
          <ac:spMkLst>
            <pc:docMk/>
            <pc:sldMk cId="65629233" sldId="305"/>
            <ac:spMk id="6" creationId="{A1562088-A4A2-CD1D-02AE-E97E401C8A05}"/>
          </ac:spMkLst>
        </pc:spChg>
        <pc:spChg chg="add mod">
          <ac:chgData name="Misun Song" userId="4a6edde5-e185-436e-941f-4c4b5454de21" providerId="ADAL" clId="{B6F24BF2-1810-4542-A54C-AD0B84DE4647}" dt="2023-03-08T00:35:09.806" v="6383" actId="20577"/>
          <ac:spMkLst>
            <pc:docMk/>
            <pc:sldMk cId="65629233" sldId="305"/>
            <ac:spMk id="9" creationId="{7BB83607-E041-06BB-F6EE-2075A2BA7B67}"/>
          </ac:spMkLst>
        </pc:spChg>
        <pc:spChg chg="del">
          <ac:chgData name="Misun Song" userId="4a6edde5-e185-436e-941f-4c4b5454de21" providerId="ADAL" clId="{B6F24BF2-1810-4542-A54C-AD0B84DE4647}" dt="2023-03-08T00:34:40.035" v="6328" actId="478"/>
          <ac:spMkLst>
            <pc:docMk/>
            <pc:sldMk cId="65629233" sldId="305"/>
            <ac:spMk id="11" creationId="{9FC0C7EC-BF36-F9C9-6CA9-78FCC516A03D}"/>
          </ac:spMkLst>
        </pc:spChg>
        <pc:spChg chg="add mod">
          <ac:chgData name="Misun Song" userId="4a6edde5-e185-436e-941f-4c4b5454de21" providerId="ADAL" clId="{B6F24BF2-1810-4542-A54C-AD0B84DE4647}" dt="2023-03-08T01:31:53.306" v="7556" actId="167"/>
          <ac:spMkLst>
            <pc:docMk/>
            <pc:sldMk cId="65629233" sldId="305"/>
            <ac:spMk id="12" creationId="{F35D47B3-09C4-ED72-D316-CB211C626762}"/>
          </ac:spMkLst>
        </pc:spChg>
        <pc:spChg chg="add mod">
          <ac:chgData name="Misun Song" userId="4a6edde5-e185-436e-941f-4c4b5454de21" providerId="ADAL" clId="{B6F24BF2-1810-4542-A54C-AD0B84DE4647}" dt="2023-03-08T00:54:17.708" v="6816" actId="1035"/>
          <ac:spMkLst>
            <pc:docMk/>
            <pc:sldMk cId="65629233" sldId="305"/>
            <ac:spMk id="13" creationId="{E13E67A8-9062-4712-98EE-C707BE1CAD78}"/>
          </ac:spMkLst>
        </pc:spChg>
        <pc:spChg chg="add mod">
          <ac:chgData name="Misun Song" userId="4a6edde5-e185-436e-941f-4c4b5454de21" providerId="ADAL" clId="{B6F24BF2-1810-4542-A54C-AD0B84DE4647}" dt="2023-03-08T00:52:43.320" v="6786" actId="404"/>
          <ac:spMkLst>
            <pc:docMk/>
            <pc:sldMk cId="65629233" sldId="305"/>
            <ac:spMk id="14" creationId="{A49CF670-0DA3-1585-C435-5767D38A8B8C}"/>
          </ac:spMkLst>
        </pc:spChg>
        <pc:spChg chg="add mod">
          <ac:chgData name="Misun Song" userId="4a6edde5-e185-436e-941f-4c4b5454de21" providerId="ADAL" clId="{B6F24BF2-1810-4542-A54C-AD0B84DE4647}" dt="2023-03-08T00:51:46.308" v="6768" actId="1037"/>
          <ac:spMkLst>
            <pc:docMk/>
            <pc:sldMk cId="65629233" sldId="305"/>
            <ac:spMk id="15" creationId="{3EEE589A-0B1B-D5DE-1B93-83F05040545B}"/>
          </ac:spMkLst>
        </pc:spChg>
        <pc:spChg chg="add del mod">
          <ac:chgData name="Misun Song" userId="4a6edde5-e185-436e-941f-4c4b5454de21" providerId="ADAL" clId="{B6F24BF2-1810-4542-A54C-AD0B84DE4647}" dt="2023-03-08T00:38:41.359" v="6478"/>
          <ac:spMkLst>
            <pc:docMk/>
            <pc:sldMk cId="65629233" sldId="305"/>
            <ac:spMk id="16" creationId="{6E401521-A940-DB7F-714C-D57C83F3D4A1}"/>
          </ac:spMkLst>
        </pc:spChg>
        <pc:spChg chg="add del mod">
          <ac:chgData name="Misun Song" userId="4a6edde5-e185-436e-941f-4c4b5454de21" providerId="ADAL" clId="{B6F24BF2-1810-4542-A54C-AD0B84DE4647}" dt="2023-03-08T00:38:41.359" v="6478"/>
          <ac:spMkLst>
            <pc:docMk/>
            <pc:sldMk cId="65629233" sldId="305"/>
            <ac:spMk id="17" creationId="{36D14086-6BF9-0092-4D4B-CA8D35C0E0EF}"/>
          </ac:spMkLst>
        </pc:spChg>
        <pc:spChg chg="add mod">
          <ac:chgData name="Misun Song" userId="4a6edde5-e185-436e-941f-4c4b5454de21" providerId="ADAL" clId="{B6F24BF2-1810-4542-A54C-AD0B84DE4647}" dt="2023-03-08T00:54:49.066" v="6820" actId="408"/>
          <ac:spMkLst>
            <pc:docMk/>
            <pc:sldMk cId="65629233" sldId="305"/>
            <ac:spMk id="18" creationId="{D9CCA5C1-9DE3-C238-945E-32D85CF77727}"/>
          </ac:spMkLst>
        </pc:spChg>
        <pc:spChg chg="add mod">
          <ac:chgData name="Misun Song" userId="4a6edde5-e185-436e-941f-4c4b5454de21" providerId="ADAL" clId="{B6F24BF2-1810-4542-A54C-AD0B84DE4647}" dt="2023-03-08T00:54:49.066" v="6820" actId="408"/>
          <ac:spMkLst>
            <pc:docMk/>
            <pc:sldMk cId="65629233" sldId="305"/>
            <ac:spMk id="19" creationId="{2C2313CD-D153-6D7B-83DF-8FFC5C7A5112}"/>
          </ac:spMkLst>
        </pc:spChg>
        <pc:spChg chg="add mod">
          <ac:chgData name="Misun Song" userId="4a6edde5-e185-436e-941f-4c4b5454de21" providerId="ADAL" clId="{B6F24BF2-1810-4542-A54C-AD0B84DE4647}" dt="2023-03-08T00:54:49.066" v="6820" actId="408"/>
          <ac:spMkLst>
            <pc:docMk/>
            <pc:sldMk cId="65629233" sldId="305"/>
            <ac:spMk id="20" creationId="{1154C8BF-F414-B409-510B-76650E1BD2B7}"/>
          </ac:spMkLst>
        </pc:spChg>
        <pc:spChg chg="add mod">
          <ac:chgData name="Misun Song" userId="4a6edde5-e185-436e-941f-4c4b5454de21" providerId="ADAL" clId="{B6F24BF2-1810-4542-A54C-AD0B84DE4647}" dt="2023-03-08T04:28:07.956" v="9267" actId="1076"/>
          <ac:spMkLst>
            <pc:docMk/>
            <pc:sldMk cId="65629233" sldId="305"/>
            <ac:spMk id="22" creationId="{1F15C39E-9CDB-B4A1-49C2-D25E2B1F343F}"/>
          </ac:spMkLst>
        </pc:spChg>
        <pc:spChg chg="add mod">
          <ac:chgData name="Misun Song" userId="4a6edde5-e185-436e-941f-4c4b5454de21" providerId="ADAL" clId="{B6F24BF2-1810-4542-A54C-AD0B84DE4647}" dt="2023-03-08T04:28:07.956" v="9267" actId="1076"/>
          <ac:spMkLst>
            <pc:docMk/>
            <pc:sldMk cId="65629233" sldId="305"/>
            <ac:spMk id="23" creationId="{52F6280D-45D6-492F-63CC-A69E4A276B48}"/>
          </ac:spMkLst>
        </pc:spChg>
        <pc:spChg chg="add mod">
          <ac:chgData name="Misun Song" userId="4a6edde5-e185-436e-941f-4c4b5454de21" providerId="ADAL" clId="{B6F24BF2-1810-4542-A54C-AD0B84DE4647}" dt="2023-03-08T04:28:07.956" v="9267" actId="1076"/>
          <ac:spMkLst>
            <pc:docMk/>
            <pc:sldMk cId="65629233" sldId="305"/>
            <ac:spMk id="24" creationId="{E2541545-5D86-E1FF-45E7-B3E137A42B52}"/>
          </ac:spMkLst>
        </pc:spChg>
        <pc:spChg chg="add mod">
          <ac:chgData name="Misun Song" userId="4a6edde5-e185-436e-941f-4c4b5454de21" providerId="ADAL" clId="{B6F24BF2-1810-4542-A54C-AD0B84DE4647}" dt="2023-03-08T04:28:07.956" v="9267" actId="1076"/>
          <ac:spMkLst>
            <pc:docMk/>
            <pc:sldMk cId="65629233" sldId="305"/>
            <ac:spMk id="25" creationId="{8A45B03F-6A59-9D8F-18E2-77BF5EE4DA8A}"/>
          </ac:spMkLst>
        </pc:spChg>
        <pc:spChg chg="add mod">
          <ac:chgData name="Misun Song" userId="4a6edde5-e185-436e-941f-4c4b5454de21" providerId="ADAL" clId="{B6F24BF2-1810-4542-A54C-AD0B84DE4647}" dt="2023-03-08T04:28:07.956" v="9267" actId="1076"/>
          <ac:spMkLst>
            <pc:docMk/>
            <pc:sldMk cId="65629233" sldId="305"/>
            <ac:spMk id="27" creationId="{247EC58B-6873-FF0A-281A-15ACE6B8BB99}"/>
          </ac:spMkLst>
        </pc:spChg>
        <pc:spChg chg="add mod">
          <ac:chgData name="Misun Song" userId="4a6edde5-e185-436e-941f-4c4b5454de21" providerId="ADAL" clId="{B6F24BF2-1810-4542-A54C-AD0B84DE4647}" dt="2023-03-08T04:28:07.956" v="9267" actId="1076"/>
          <ac:spMkLst>
            <pc:docMk/>
            <pc:sldMk cId="65629233" sldId="305"/>
            <ac:spMk id="28" creationId="{A0B7E0FA-DC3E-29C1-C873-6AAE142A46E1}"/>
          </ac:spMkLst>
        </pc:spChg>
        <pc:spChg chg="add mod">
          <ac:chgData name="Misun Song" userId="4a6edde5-e185-436e-941f-4c4b5454de21" providerId="ADAL" clId="{B6F24BF2-1810-4542-A54C-AD0B84DE4647}" dt="2023-03-08T00:54:08.636" v="6815" actId="1035"/>
          <ac:spMkLst>
            <pc:docMk/>
            <pc:sldMk cId="65629233" sldId="305"/>
            <ac:spMk id="30" creationId="{1F75F6B4-0DD0-3FA2-F020-87DF66EAE5B0}"/>
          </ac:spMkLst>
        </pc:spChg>
        <pc:spChg chg="add mod">
          <ac:chgData name="Misun Song" userId="4a6edde5-e185-436e-941f-4c4b5454de21" providerId="ADAL" clId="{B6F24BF2-1810-4542-A54C-AD0B84DE4647}" dt="2023-03-08T00:54:17.708" v="6816" actId="1035"/>
          <ac:spMkLst>
            <pc:docMk/>
            <pc:sldMk cId="65629233" sldId="305"/>
            <ac:spMk id="31" creationId="{528CE1F3-9A58-B281-523B-F23E373669C2}"/>
          </ac:spMkLst>
        </pc:spChg>
        <pc:spChg chg="add del mod">
          <ac:chgData name="Misun Song" userId="4a6edde5-e185-436e-941f-4c4b5454de21" providerId="ADAL" clId="{B6F24BF2-1810-4542-A54C-AD0B84DE4647}" dt="2023-03-08T00:50:42.798" v="6743" actId="478"/>
          <ac:spMkLst>
            <pc:docMk/>
            <pc:sldMk cId="65629233" sldId="305"/>
            <ac:spMk id="32" creationId="{E611E49F-2F56-C525-6AAB-A9C2FBFA507E}"/>
          </ac:spMkLst>
        </pc:spChg>
        <pc:spChg chg="add del mod">
          <ac:chgData name="Misun Song" userId="4a6edde5-e185-436e-941f-4c4b5454de21" providerId="ADAL" clId="{B6F24BF2-1810-4542-A54C-AD0B84DE4647}" dt="2023-03-08T00:51:07.340" v="6751"/>
          <ac:spMkLst>
            <pc:docMk/>
            <pc:sldMk cId="65629233" sldId="305"/>
            <ac:spMk id="33" creationId="{0DE6CAE8-F3C1-1076-1353-258B258D4672}"/>
          </ac:spMkLst>
        </pc:spChg>
        <pc:spChg chg="add del mod">
          <ac:chgData name="Misun Song" userId="4a6edde5-e185-436e-941f-4c4b5454de21" providerId="ADAL" clId="{B6F24BF2-1810-4542-A54C-AD0B84DE4647}" dt="2023-03-08T00:51:07.340" v="6751"/>
          <ac:spMkLst>
            <pc:docMk/>
            <pc:sldMk cId="65629233" sldId="305"/>
            <ac:spMk id="34" creationId="{2B091E4F-402C-4466-360E-98F6249E1A76}"/>
          </ac:spMkLst>
        </pc:spChg>
        <pc:spChg chg="add del mod">
          <ac:chgData name="Misun Song" userId="4a6edde5-e185-436e-941f-4c4b5454de21" providerId="ADAL" clId="{B6F24BF2-1810-4542-A54C-AD0B84DE4647}" dt="2023-03-08T00:51:07.340" v="6751"/>
          <ac:spMkLst>
            <pc:docMk/>
            <pc:sldMk cId="65629233" sldId="305"/>
            <ac:spMk id="35" creationId="{CC607C28-7DBC-6D42-C3A8-98DEFA98BF06}"/>
          </ac:spMkLst>
        </pc:spChg>
        <pc:spChg chg="add del mod">
          <ac:chgData name="Misun Song" userId="4a6edde5-e185-436e-941f-4c4b5454de21" providerId="ADAL" clId="{B6F24BF2-1810-4542-A54C-AD0B84DE4647}" dt="2023-03-08T00:51:13.294" v="6754" actId="478"/>
          <ac:spMkLst>
            <pc:docMk/>
            <pc:sldMk cId="65629233" sldId="305"/>
            <ac:spMk id="36" creationId="{43DD5962-80FC-A0FF-F53A-26A3906AD00C}"/>
          </ac:spMkLst>
        </pc:spChg>
        <pc:spChg chg="add mod">
          <ac:chgData name="Misun Song" userId="4a6edde5-e185-436e-941f-4c4b5454de21" providerId="ADAL" clId="{B6F24BF2-1810-4542-A54C-AD0B84DE4647}" dt="2023-03-08T00:53:33.987" v="6805" actId="1037"/>
          <ac:spMkLst>
            <pc:docMk/>
            <pc:sldMk cId="65629233" sldId="305"/>
            <ac:spMk id="37" creationId="{04789748-D039-7932-A323-140A1A0B2866}"/>
          </ac:spMkLst>
        </pc:spChg>
        <pc:spChg chg="add del mod">
          <ac:chgData name="Misun Song" userId="4a6edde5-e185-436e-941f-4c4b5454de21" providerId="ADAL" clId="{B6F24BF2-1810-4542-A54C-AD0B84DE4647}" dt="2023-03-08T00:59:56.195" v="6860" actId="478"/>
          <ac:spMkLst>
            <pc:docMk/>
            <pc:sldMk cId="65629233" sldId="305"/>
            <ac:spMk id="44" creationId="{D0781F4A-E015-310C-4D40-83A223BD0068}"/>
          </ac:spMkLst>
        </pc:spChg>
        <pc:spChg chg="add mod">
          <ac:chgData name="Misun Song" userId="4a6edde5-e185-436e-941f-4c4b5454de21" providerId="ADAL" clId="{B6F24BF2-1810-4542-A54C-AD0B84DE4647}" dt="2023-03-08T04:13:10.567" v="9165" actId="12788"/>
          <ac:spMkLst>
            <pc:docMk/>
            <pc:sldMk cId="65629233" sldId="305"/>
            <ac:spMk id="52" creationId="{340EF431-493E-A97F-6CF7-1606B149DA6D}"/>
          </ac:spMkLst>
        </pc:spChg>
        <pc:spChg chg="add mod">
          <ac:chgData name="Misun Song" userId="4a6edde5-e185-436e-941f-4c4b5454de21" providerId="ADAL" clId="{B6F24BF2-1810-4542-A54C-AD0B84DE4647}" dt="2023-03-08T04:28:07.956" v="9267" actId="1076"/>
          <ac:spMkLst>
            <pc:docMk/>
            <pc:sldMk cId="65629233" sldId="305"/>
            <ac:spMk id="53" creationId="{5398988F-1B97-B7B4-FAE5-6FD6AAE28CF0}"/>
          </ac:spMkLst>
        </pc:spChg>
        <pc:spChg chg="add mod">
          <ac:chgData name="Misun Song" userId="4a6edde5-e185-436e-941f-4c4b5454de21" providerId="ADAL" clId="{B6F24BF2-1810-4542-A54C-AD0B84DE4647}" dt="2023-03-08T04:28:07.956" v="9267" actId="1076"/>
          <ac:spMkLst>
            <pc:docMk/>
            <pc:sldMk cId="65629233" sldId="305"/>
            <ac:spMk id="54" creationId="{5B7309E3-672D-332E-133F-3BCC8D707D26}"/>
          </ac:spMkLst>
        </pc:spChg>
        <pc:spChg chg="add mod">
          <ac:chgData name="Misun Song" userId="4a6edde5-e185-436e-941f-4c4b5454de21" providerId="ADAL" clId="{B6F24BF2-1810-4542-A54C-AD0B84DE4647}" dt="2023-03-08T04:28:07.956" v="9267" actId="1076"/>
          <ac:spMkLst>
            <pc:docMk/>
            <pc:sldMk cId="65629233" sldId="305"/>
            <ac:spMk id="55" creationId="{21AC73B8-0C16-230D-6824-4C685EEA1E40}"/>
          </ac:spMkLst>
        </pc:spChg>
        <pc:spChg chg="add mod">
          <ac:chgData name="Misun Song" userId="4a6edde5-e185-436e-941f-4c4b5454de21" providerId="ADAL" clId="{B6F24BF2-1810-4542-A54C-AD0B84DE4647}" dt="2023-03-08T04:28:07.956" v="9267" actId="1076"/>
          <ac:spMkLst>
            <pc:docMk/>
            <pc:sldMk cId="65629233" sldId="305"/>
            <ac:spMk id="56" creationId="{0FDD351D-2231-83D7-3E69-62C4B905F1DB}"/>
          </ac:spMkLst>
        </pc:spChg>
        <pc:spChg chg="add mod">
          <ac:chgData name="Misun Song" userId="4a6edde5-e185-436e-941f-4c4b5454de21" providerId="ADAL" clId="{B6F24BF2-1810-4542-A54C-AD0B84DE4647}" dt="2023-03-08T01:10:57.223" v="7119" actId="20577"/>
          <ac:spMkLst>
            <pc:docMk/>
            <pc:sldMk cId="65629233" sldId="305"/>
            <ac:spMk id="57" creationId="{971640C6-49E3-F404-573B-30E9606D0DEA}"/>
          </ac:spMkLst>
        </pc:spChg>
        <pc:spChg chg="add mod">
          <ac:chgData name="Misun Song" userId="4a6edde5-e185-436e-941f-4c4b5454de21" providerId="ADAL" clId="{B6F24BF2-1810-4542-A54C-AD0B84DE4647}" dt="2023-03-08T01:27:38.607" v="7485" actId="12788"/>
          <ac:spMkLst>
            <pc:docMk/>
            <pc:sldMk cId="65629233" sldId="305"/>
            <ac:spMk id="62" creationId="{70ABFDB4-1782-CE0D-6E78-CE58BF0009E8}"/>
          </ac:spMkLst>
        </pc:spChg>
        <pc:spChg chg="add mod">
          <ac:chgData name="Misun Song" userId="4a6edde5-e185-436e-941f-4c4b5454de21" providerId="ADAL" clId="{B6F24BF2-1810-4542-A54C-AD0B84DE4647}" dt="2023-03-08T01:27:43.987" v="7486" actId="12788"/>
          <ac:spMkLst>
            <pc:docMk/>
            <pc:sldMk cId="65629233" sldId="305"/>
            <ac:spMk id="63" creationId="{C3FF7142-DF4D-F96E-A269-4BAB45972881}"/>
          </ac:spMkLst>
        </pc:spChg>
        <pc:spChg chg="add mod">
          <ac:chgData name="Misun Song" userId="4a6edde5-e185-436e-941f-4c4b5454de21" providerId="ADAL" clId="{B6F24BF2-1810-4542-A54C-AD0B84DE4647}" dt="2023-03-08T01:27:38.607" v="7485" actId="12788"/>
          <ac:spMkLst>
            <pc:docMk/>
            <pc:sldMk cId="65629233" sldId="305"/>
            <ac:spMk id="66" creationId="{D594FBE0-2CC0-DFDB-9381-8E730E5ADC13}"/>
          </ac:spMkLst>
        </pc:spChg>
        <pc:spChg chg="add mod">
          <ac:chgData name="Misun Song" userId="4a6edde5-e185-436e-941f-4c4b5454de21" providerId="ADAL" clId="{B6F24BF2-1810-4542-A54C-AD0B84DE4647}" dt="2023-03-08T01:27:43.987" v="7486" actId="12788"/>
          <ac:spMkLst>
            <pc:docMk/>
            <pc:sldMk cId="65629233" sldId="305"/>
            <ac:spMk id="67" creationId="{AFEF83E9-5EE9-A030-94F5-4F4FC2E07BA9}"/>
          </ac:spMkLst>
        </pc:spChg>
        <pc:spChg chg="add mod">
          <ac:chgData name="Misun Song" userId="4a6edde5-e185-436e-941f-4c4b5454de21" providerId="ADAL" clId="{B6F24BF2-1810-4542-A54C-AD0B84DE4647}" dt="2023-03-08T01:22:09.599" v="7378" actId="554"/>
          <ac:spMkLst>
            <pc:docMk/>
            <pc:sldMk cId="65629233" sldId="305"/>
            <ac:spMk id="70" creationId="{EAE35345-93DA-6651-7B1F-CB16329F1788}"/>
          </ac:spMkLst>
        </pc:spChg>
        <pc:spChg chg="add mod">
          <ac:chgData name="Misun Song" userId="4a6edde5-e185-436e-941f-4c4b5454de21" providerId="ADAL" clId="{B6F24BF2-1810-4542-A54C-AD0B84DE4647}" dt="2023-03-08T01:22:09.599" v="7378" actId="554"/>
          <ac:spMkLst>
            <pc:docMk/>
            <pc:sldMk cId="65629233" sldId="305"/>
            <ac:spMk id="71" creationId="{CE90A276-3EC1-C47B-822F-363789CC02EC}"/>
          </ac:spMkLst>
        </pc:spChg>
        <pc:spChg chg="add mod">
          <ac:chgData name="Misun Song" userId="4a6edde5-e185-436e-941f-4c4b5454de21" providerId="ADAL" clId="{B6F24BF2-1810-4542-A54C-AD0B84DE4647}" dt="2023-03-08T01:27:38.607" v="7485" actId="12788"/>
          <ac:spMkLst>
            <pc:docMk/>
            <pc:sldMk cId="65629233" sldId="305"/>
            <ac:spMk id="76" creationId="{9CA8A81B-6E3E-115A-341F-5F0405FBE850}"/>
          </ac:spMkLst>
        </pc:spChg>
        <pc:spChg chg="add mod">
          <ac:chgData name="Misun Song" userId="4a6edde5-e185-436e-941f-4c4b5454de21" providerId="ADAL" clId="{B6F24BF2-1810-4542-A54C-AD0B84DE4647}" dt="2023-03-08T01:27:43.987" v="7486" actId="12788"/>
          <ac:spMkLst>
            <pc:docMk/>
            <pc:sldMk cId="65629233" sldId="305"/>
            <ac:spMk id="77" creationId="{0BEA1149-6186-3075-8D3F-0C756AFCA10C}"/>
          </ac:spMkLst>
        </pc:spChg>
        <pc:spChg chg="add mod">
          <ac:chgData name="Misun Song" userId="4a6edde5-e185-436e-941f-4c4b5454de21" providerId="ADAL" clId="{B6F24BF2-1810-4542-A54C-AD0B84DE4647}" dt="2023-03-08T04:28:07.956" v="9267" actId="1076"/>
          <ac:spMkLst>
            <pc:docMk/>
            <pc:sldMk cId="65629233" sldId="305"/>
            <ac:spMk id="78" creationId="{669C5301-EBB9-2691-E0F6-8DAD0F338799}"/>
          </ac:spMkLst>
        </pc:spChg>
        <pc:spChg chg="add mod">
          <ac:chgData name="Misun Song" userId="4a6edde5-e185-436e-941f-4c4b5454de21" providerId="ADAL" clId="{B6F24BF2-1810-4542-A54C-AD0B84DE4647}" dt="2023-03-08T01:47:10.160" v="8179" actId="207"/>
          <ac:spMkLst>
            <pc:docMk/>
            <pc:sldMk cId="65629233" sldId="305"/>
            <ac:spMk id="79" creationId="{78EAA7D5-1BBD-6A1D-AAB6-6A5BAF276CBF}"/>
          </ac:spMkLst>
        </pc:spChg>
        <pc:spChg chg="add mod">
          <ac:chgData name="Misun Song" userId="4a6edde5-e185-436e-941f-4c4b5454de21" providerId="ADAL" clId="{B6F24BF2-1810-4542-A54C-AD0B84DE4647}" dt="2023-03-08T04:28:07.956" v="9267" actId="1076"/>
          <ac:spMkLst>
            <pc:docMk/>
            <pc:sldMk cId="65629233" sldId="305"/>
            <ac:spMk id="80" creationId="{0B311FEE-AACA-56EA-5EAD-460C95E9A4E7}"/>
          </ac:spMkLst>
        </pc:spChg>
        <pc:spChg chg="add mod">
          <ac:chgData name="Misun Song" userId="4a6edde5-e185-436e-941f-4c4b5454de21" providerId="ADAL" clId="{B6F24BF2-1810-4542-A54C-AD0B84DE4647}" dt="2023-03-08T01:52:28.643" v="8574" actId="1076"/>
          <ac:spMkLst>
            <pc:docMk/>
            <pc:sldMk cId="65629233" sldId="305"/>
            <ac:spMk id="81" creationId="{B550C7C6-5EFA-0803-81B4-015F3941D2F2}"/>
          </ac:spMkLst>
        </pc:spChg>
        <pc:grpChg chg="add mod">
          <ac:chgData name="Misun Song" userId="4a6edde5-e185-436e-941f-4c4b5454de21" providerId="ADAL" clId="{B6F24BF2-1810-4542-A54C-AD0B84DE4647}" dt="2023-03-08T04:28:07.956" v="9267" actId="1076"/>
          <ac:grpSpMkLst>
            <pc:docMk/>
            <pc:sldMk cId="65629233" sldId="305"/>
            <ac:grpSpMk id="38" creationId="{F0BE3219-CBE2-0286-F19A-A25BBE77E43A}"/>
          </ac:grpSpMkLst>
        </pc:grpChg>
        <pc:grpChg chg="add mod">
          <ac:chgData name="Misun Song" userId="4a6edde5-e185-436e-941f-4c4b5454de21" providerId="ADAL" clId="{B6F24BF2-1810-4542-A54C-AD0B84DE4647}" dt="2023-03-08T04:28:07.956" v="9267" actId="1076"/>
          <ac:grpSpMkLst>
            <pc:docMk/>
            <pc:sldMk cId="65629233" sldId="305"/>
            <ac:grpSpMk id="39" creationId="{0CC47094-DBC5-8FC6-AF26-18BA918304BD}"/>
          </ac:grpSpMkLst>
        </pc:grpChg>
        <pc:grpChg chg="add mod">
          <ac:chgData name="Misun Song" userId="4a6edde5-e185-436e-941f-4c4b5454de21" providerId="ADAL" clId="{B6F24BF2-1810-4542-A54C-AD0B84DE4647}" dt="2023-03-08T04:28:07.956" v="9267" actId="1076"/>
          <ac:grpSpMkLst>
            <pc:docMk/>
            <pc:sldMk cId="65629233" sldId="305"/>
            <ac:grpSpMk id="40" creationId="{5C0B1AF4-AE74-3022-1704-835B8C4BA2F3}"/>
          </ac:grpSpMkLst>
        </pc:grpChg>
        <pc:graphicFrameChg chg="del">
          <ac:chgData name="Misun Song" userId="4a6edde5-e185-436e-941f-4c4b5454de21" providerId="ADAL" clId="{B6F24BF2-1810-4542-A54C-AD0B84DE4647}" dt="2023-03-08T02:00:52.501" v="8849" actId="478"/>
          <ac:graphicFrameMkLst>
            <pc:docMk/>
            <pc:sldMk cId="65629233" sldId="305"/>
            <ac:graphicFrameMk id="7" creationId="{504AC338-C3BA-6A20-D4E7-5A4FCC0B5C0F}"/>
          </ac:graphicFrameMkLst>
        </pc:graphicFrameChg>
        <pc:graphicFrameChg chg="add mod modGraphic">
          <ac:chgData name="Misun Song" userId="4a6edde5-e185-436e-941f-4c4b5454de21" providerId="ADAL" clId="{B6F24BF2-1810-4542-A54C-AD0B84DE4647}" dt="2023-03-08T04:28:07.956" v="9267" actId="1076"/>
          <ac:graphicFrameMkLst>
            <pc:docMk/>
            <pc:sldMk cId="65629233" sldId="305"/>
            <ac:graphicFrameMk id="29" creationId="{13034307-D969-EE2E-074C-9B61E7242BE0}"/>
          </ac:graphicFrameMkLst>
        </pc:graphicFrameChg>
        <pc:graphicFrameChg chg="add mod modGraphic">
          <ac:chgData name="Misun Song" userId="4a6edde5-e185-436e-941f-4c4b5454de21" providerId="ADAL" clId="{B6F24BF2-1810-4542-A54C-AD0B84DE4647}" dt="2023-03-08T04:26:39.695" v="9263" actId="20577"/>
          <ac:graphicFrameMkLst>
            <pc:docMk/>
            <pc:sldMk cId="65629233" sldId="305"/>
            <ac:graphicFrameMk id="82" creationId="{08D8FA81-52C7-1108-7B92-5A34E4EDA671}"/>
          </ac:graphicFrameMkLst>
        </pc:graphicFrameChg>
        <pc:picChg chg="del">
          <ac:chgData name="Misun Song" userId="4a6edde5-e185-436e-941f-4c4b5454de21" providerId="ADAL" clId="{B6F24BF2-1810-4542-A54C-AD0B84DE4647}" dt="2023-03-08T00:34:34.693" v="6325" actId="478"/>
          <ac:picMkLst>
            <pc:docMk/>
            <pc:sldMk cId="65629233" sldId="305"/>
            <ac:picMk id="10" creationId="{06F74F91-4465-707B-CAA1-19064C9940F2}"/>
          </ac:picMkLst>
        </pc:picChg>
        <pc:picChg chg="add mod modCrop">
          <ac:chgData name="Misun Song" userId="4a6edde5-e185-436e-941f-4c4b5454de21" providerId="ADAL" clId="{B6F24BF2-1810-4542-A54C-AD0B84DE4647}" dt="2023-03-08T04:28:07.956" v="9267" actId="1076"/>
          <ac:picMkLst>
            <pc:docMk/>
            <pc:sldMk cId="65629233" sldId="305"/>
            <ac:picMk id="21" creationId="{24F54796-893E-1050-C4B5-6204E2278318}"/>
          </ac:picMkLst>
        </pc:picChg>
        <pc:picChg chg="add mod">
          <ac:chgData name="Misun Song" userId="4a6edde5-e185-436e-941f-4c4b5454de21" providerId="ADAL" clId="{B6F24BF2-1810-4542-A54C-AD0B84DE4647}" dt="2023-03-08T04:28:07.956" v="9267" actId="1076"/>
          <ac:picMkLst>
            <pc:docMk/>
            <pc:sldMk cId="65629233" sldId="305"/>
            <ac:picMk id="26" creationId="{0A269AE0-559B-DFAC-36BE-EFAE83F7FDAC}"/>
          </ac:picMkLst>
        </pc:picChg>
        <pc:picChg chg="add del mod">
          <ac:chgData name="Misun Song" userId="4a6edde5-e185-436e-941f-4c4b5454de21" providerId="ADAL" clId="{B6F24BF2-1810-4542-A54C-AD0B84DE4647}" dt="2023-03-08T00:59:49.065" v="6858" actId="478"/>
          <ac:picMkLst>
            <pc:docMk/>
            <pc:sldMk cId="65629233" sldId="305"/>
            <ac:picMk id="41" creationId="{DCDD17AA-D0F7-D0A1-094F-29A271181234}"/>
          </ac:picMkLst>
        </pc:picChg>
        <pc:picChg chg="add del mod">
          <ac:chgData name="Misun Song" userId="4a6edde5-e185-436e-941f-4c4b5454de21" providerId="ADAL" clId="{B6F24BF2-1810-4542-A54C-AD0B84DE4647}" dt="2023-03-08T00:59:51.289" v="6859" actId="478"/>
          <ac:picMkLst>
            <pc:docMk/>
            <pc:sldMk cId="65629233" sldId="305"/>
            <ac:picMk id="42" creationId="{9D1DC06B-E190-E40E-926A-0311E157455D}"/>
          </ac:picMkLst>
        </pc:picChg>
        <pc:picChg chg="add mod">
          <ac:chgData name="Misun Song" userId="4a6edde5-e185-436e-941f-4c4b5454de21" providerId="ADAL" clId="{B6F24BF2-1810-4542-A54C-AD0B84DE4647}" dt="2023-03-08T04:13:10.567" v="9165" actId="12788"/>
          <ac:picMkLst>
            <pc:docMk/>
            <pc:sldMk cId="65629233" sldId="305"/>
            <ac:picMk id="46" creationId="{84701648-3490-9490-6FE6-4BE9E8624AC0}"/>
          </ac:picMkLst>
        </pc:picChg>
        <pc:picChg chg="add mod">
          <ac:chgData name="Misun Song" userId="4a6edde5-e185-436e-941f-4c4b5454de21" providerId="ADAL" clId="{B6F24BF2-1810-4542-A54C-AD0B84DE4647}" dt="2023-03-08T04:28:07.956" v="9267" actId="1076"/>
          <ac:picMkLst>
            <pc:docMk/>
            <pc:sldMk cId="65629233" sldId="305"/>
            <ac:picMk id="48" creationId="{4F2EAD64-9CA3-3426-0754-F8D111569009}"/>
          </ac:picMkLst>
        </pc:picChg>
        <pc:picChg chg="add mod">
          <ac:chgData name="Misun Song" userId="4a6edde5-e185-436e-941f-4c4b5454de21" providerId="ADAL" clId="{B6F24BF2-1810-4542-A54C-AD0B84DE4647}" dt="2023-03-08T04:28:07.956" v="9267" actId="1076"/>
          <ac:picMkLst>
            <pc:docMk/>
            <pc:sldMk cId="65629233" sldId="305"/>
            <ac:picMk id="50" creationId="{F07A4FE8-CA97-5953-4911-ECD002FBFC12}"/>
          </ac:picMkLst>
        </pc:picChg>
        <pc:picChg chg="add mod">
          <ac:chgData name="Misun Song" userId="4a6edde5-e185-436e-941f-4c4b5454de21" providerId="ADAL" clId="{B6F24BF2-1810-4542-A54C-AD0B84DE4647}" dt="2023-03-08T04:28:07.956" v="9267" actId="1076"/>
          <ac:picMkLst>
            <pc:docMk/>
            <pc:sldMk cId="65629233" sldId="305"/>
            <ac:picMk id="51" creationId="{46B32132-8AB8-CD02-E72A-635ADBBF06FE}"/>
          </ac:picMkLst>
        </pc:picChg>
        <pc:picChg chg="add mod modCrop">
          <ac:chgData name="Misun Song" userId="4a6edde5-e185-436e-941f-4c4b5454de21" providerId="ADAL" clId="{B6F24BF2-1810-4542-A54C-AD0B84DE4647}" dt="2023-03-08T01:27:04.455" v="7479" actId="12789"/>
          <ac:picMkLst>
            <pc:docMk/>
            <pc:sldMk cId="65629233" sldId="305"/>
            <ac:picMk id="58" creationId="{E3D28DA6-2CD3-3003-F1DD-308A80491780}"/>
          </ac:picMkLst>
        </pc:picChg>
        <pc:picChg chg="add del mod">
          <ac:chgData name="Misun Song" userId="4a6edde5-e185-436e-941f-4c4b5454de21" providerId="ADAL" clId="{B6F24BF2-1810-4542-A54C-AD0B84DE4647}" dt="2023-03-08T01:16:15.509" v="7175" actId="478"/>
          <ac:picMkLst>
            <pc:docMk/>
            <pc:sldMk cId="65629233" sldId="305"/>
            <ac:picMk id="59" creationId="{696B3722-D42F-1F85-DCA6-800F09F140A6}"/>
          </ac:picMkLst>
        </pc:picChg>
        <pc:picChg chg="add del mod">
          <ac:chgData name="Misun Song" userId="4a6edde5-e185-436e-941f-4c4b5454de21" providerId="ADAL" clId="{B6F24BF2-1810-4542-A54C-AD0B84DE4647}" dt="2023-03-08T01:16:16.047" v="7176" actId="478"/>
          <ac:picMkLst>
            <pc:docMk/>
            <pc:sldMk cId="65629233" sldId="305"/>
            <ac:picMk id="60" creationId="{3870AC6D-6F16-D2FD-CF83-39059A48D196}"/>
          </ac:picMkLst>
        </pc:picChg>
        <pc:picChg chg="add mod modCrop">
          <ac:chgData name="Misun Song" userId="4a6edde5-e185-436e-941f-4c4b5454de21" providerId="ADAL" clId="{B6F24BF2-1810-4542-A54C-AD0B84DE4647}" dt="2023-03-08T01:27:04.455" v="7479" actId="12789"/>
          <ac:picMkLst>
            <pc:docMk/>
            <pc:sldMk cId="65629233" sldId="305"/>
            <ac:picMk id="61" creationId="{F04A3C04-C7EF-4576-EE57-60D5B5A7163F}"/>
          </ac:picMkLst>
        </pc:picChg>
        <pc:picChg chg="add mod modCrop">
          <ac:chgData name="Misun Song" userId="4a6edde5-e185-436e-941f-4c4b5454de21" providerId="ADAL" clId="{B6F24BF2-1810-4542-A54C-AD0B84DE4647}" dt="2023-03-08T01:27:09.212" v="7480" actId="12789"/>
          <ac:picMkLst>
            <pc:docMk/>
            <pc:sldMk cId="65629233" sldId="305"/>
            <ac:picMk id="64" creationId="{943C3ED1-2AF2-3460-84C2-FB8FFB3CF436}"/>
          </ac:picMkLst>
        </pc:picChg>
        <pc:picChg chg="add mod">
          <ac:chgData name="Misun Song" userId="4a6edde5-e185-436e-941f-4c4b5454de21" providerId="ADAL" clId="{B6F24BF2-1810-4542-A54C-AD0B84DE4647}" dt="2023-03-08T01:27:09.212" v="7480" actId="12789"/>
          <ac:picMkLst>
            <pc:docMk/>
            <pc:sldMk cId="65629233" sldId="305"/>
            <ac:picMk id="65" creationId="{300520F7-FACB-5B6F-A596-A7742CD50BD7}"/>
          </ac:picMkLst>
        </pc:picChg>
        <pc:picChg chg="add mod modCrop">
          <ac:chgData name="Misun Song" userId="4a6edde5-e185-436e-941f-4c4b5454de21" providerId="ADAL" clId="{B6F24BF2-1810-4542-A54C-AD0B84DE4647}" dt="2023-03-08T01:27:58.444" v="7487" actId="732"/>
          <ac:picMkLst>
            <pc:docMk/>
            <pc:sldMk cId="65629233" sldId="305"/>
            <ac:picMk id="73" creationId="{1DF7E00D-B33A-9DBF-D00F-85C83CAEBA3C}"/>
          </ac:picMkLst>
        </pc:picChg>
        <pc:picChg chg="add mod modCrop">
          <ac:chgData name="Misun Song" userId="4a6edde5-e185-436e-941f-4c4b5454de21" providerId="ADAL" clId="{B6F24BF2-1810-4542-A54C-AD0B84DE4647}" dt="2023-03-08T01:27:13.927" v="7481" actId="554"/>
          <ac:picMkLst>
            <pc:docMk/>
            <pc:sldMk cId="65629233" sldId="305"/>
            <ac:picMk id="75" creationId="{F6A52470-E8D5-AE3A-CC9F-614CB0CC4E19}"/>
          </ac:picMkLst>
        </pc:picChg>
        <pc:cxnChg chg="add mod">
          <ac:chgData name="Misun Song" userId="4a6edde5-e185-436e-941f-4c4b5454de21" providerId="ADAL" clId="{B6F24BF2-1810-4542-A54C-AD0B84DE4647}" dt="2023-03-08T01:26:52.175" v="7478" actId="14100"/>
          <ac:cxnSpMkLst>
            <pc:docMk/>
            <pc:sldMk cId="65629233" sldId="305"/>
            <ac:cxnSpMk id="68" creationId="{4C03BCFD-CBC9-F096-0F7A-3A0A27CCDD57}"/>
          </ac:cxnSpMkLst>
        </pc:cxnChg>
        <pc:cxnChg chg="add mod">
          <ac:chgData name="Misun Song" userId="4a6edde5-e185-436e-941f-4c4b5454de21" providerId="ADAL" clId="{B6F24BF2-1810-4542-A54C-AD0B84DE4647}" dt="2023-03-08T01:26:45.317" v="7476" actId="554"/>
          <ac:cxnSpMkLst>
            <pc:docMk/>
            <pc:sldMk cId="65629233" sldId="305"/>
            <ac:cxnSpMk id="69" creationId="{9C763951-B789-DEC1-30BE-086105F8AA67}"/>
          </ac:cxnSpMkLst>
        </pc:cxnChg>
      </pc:sldChg>
      <pc:sldChg chg="delSp modSp add del mod">
        <pc:chgData name="Misun Song" userId="4a6edde5-e185-436e-941f-4c4b5454de21" providerId="ADAL" clId="{B6F24BF2-1810-4542-A54C-AD0B84DE4647}" dt="2023-03-07T23:04:04.215" v="4022" actId="2696"/>
        <pc:sldMkLst>
          <pc:docMk/>
          <pc:sldMk cId="1342907424" sldId="305"/>
        </pc:sldMkLst>
        <pc:spChg chg="del">
          <ac:chgData name="Misun Song" userId="4a6edde5-e185-436e-941f-4c4b5454de21" providerId="ADAL" clId="{B6F24BF2-1810-4542-A54C-AD0B84DE4647}" dt="2023-03-07T22:57:46.302" v="3907" actId="478"/>
          <ac:spMkLst>
            <pc:docMk/>
            <pc:sldMk cId="1342907424" sldId="305"/>
            <ac:spMk id="15" creationId="{E2C5960F-657E-7289-9824-81C5AE344AB3}"/>
          </ac:spMkLst>
        </pc:spChg>
        <pc:spChg chg="mod">
          <ac:chgData name="Misun Song" userId="4a6edde5-e185-436e-941f-4c4b5454de21" providerId="ADAL" clId="{B6F24BF2-1810-4542-A54C-AD0B84DE4647}" dt="2023-03-07T22:58:26.685" v="3934" actId="14100"/>
          <ac:spMkLst>
            <pc:docMk/>
            <pc:sldMk cId="1342907424" sldId="305"/>
            <ac:spMk id="17" creationId="{CD9AC530-6C17-3FC3-A346-19E98E4120EE}"/>
          </ac:spMkLst>
        </pc:spChg>
        <pc:spChg chg="del mod">
          <ac:chgData name="Misun Song" userId="4a6edde5-e185-436e-941f-4c4b5454de21" providerId="ADAL" clId="{B6F24BF2-1810-4542-A54C-AD0B84DE4647}" dt="2023-03-07T22:58:56.605" v="3939" actId="21"/>
          <ac:spMkLst>
            <pc:docMk/>
            <pc:sldMk cId="1342907424" sldId="305"/>
            <ac:spMk id="20" creationId="{14ED6844-3009-1B3E-C1D5-C942B9E75D9A}"/>
          </ac:spMkLst>
        </pc:spChg>
        <pc:spChg chg="del mod">
          <ac:chgData name="Misun Song" userId="4a6edde5-e185-436e-941f-4c4b5454de21" providerId="ADAL" clId="{B6F24BF2-1810-4542-A54C-AD0B84DE4647}" dt="2023-03-07T22:58:56.605" v="3939" actId="21"/>
          <ac:spMkLst>
            <pc:docMk/>
            <pc:sldMk cId="1342907424" sldId="305"/>
            <ac:spMk id="22" creationId="{EC4AD2B8-DC4A-201A-8AF2-E411B5433B21}"/>
          </ac:spMkLst>
        </pc:spChg>
        <pc:spChg chg="del mod">
          <ac:chgData name="Misun Song" userId="4a6edde5-e185-436e-941f-4c4b5454de21" providerId="ADAL" clId="{B6F24BF2-1810-4542-A54C-AD0B84DE4647}" dt="2023-03-07T23:03:19.854" v="4009" actId="21"/>
          <ac:spMkLst>
            <pc:docMk/>
            <pc:sldMk cId="1342907424" sldId="305"/>
            <ac:spMk id="24" creationId="{666DA8C7-2D12-612F-2029-0A02B2F08E86}"/>
          </ac:spMkLst>
        </pc:spChg>
        <pc:spChg chg="mod">
          <ac:chgData name="Misun Song" userId="4a6edde5-e185-436e-941f-4c4b5454de21" providerId="ADAL" clId="{B6F24BF2-1810-4542-A54C-AD0B84DE4647}" dt="2023-03-07T22:58:26.685" v="3934" actId="14100"/>
          <ac:spMkLst>
            <pc:docMk/>
            <pc:sldMk cId="1342907424" sldId="305"/>
            <ac:spMk id="26" creationId="{85F78B7B-B0B0-0A05-C274-29536182F8E9}"/>
          </ac:spMkLst>
        </pc:spChg>
        <pc:spChg chg="mod">
          <ac:chgData name="Misun Song" userId="4a6edde5-e185-436e-941f-4c4b5454de21" providerId="ADAL" clId="{B6F24BF2-1810-4542-A54C-AD0B84DE4647}" dt="2023-03-07T22:58:26.685" v="3934" actId="14100"/>
          <ac:spMkLst>
            <pc:docMk/>
            <pc:sldMk cId="1342907424" sldId="305"/>
            <ac:spMk id="28" creationId="{FDC00184-9E40-3591-2B51-BD5BDEC6FD55}"/>
          </ac:spMkLst>
        </pc:spChg>
        <pc:spChg chg="mod">
          <ac:chgData name="Misun Song" userId="4a6edde5-e185-436e-941f-4c4b5454de21" providerId="ADAL" clId="{B6F24BF2-1810-4542-A54C-AD0B84DE4647}" dt="2023-03-07T22:58:26.685" v="3934" actId="14100"/>
          <ac:spMkLst>
            <pc:docMk/>
            <pc:sldMk cId="1342907424" sldId="305"/>
            <ac:spMk id="30" creationId="{B0C75A52-66B6-F9FC-34B8-75B31CE125E5}"/>
          </ac:spMkLst>
        </pc:spChg>
        <pc:spChg chg="mod">
          <ac:chgData name="Misun Song" userId="4a6edde5-e185-436e-941f-4c4b5454de21" providerId="ADAL" clId="{B6F24BF2-1810-4542-A54C-AD0B84DE4647}" dt="2023-03-07T22:58:26.685" v="3934" actId="14100"/>
          <ac:spMkLst>
            <pc:docMk/>
            <pc:sldMk cId="1342907424" sldId="305"/>
            <ac:spMk id="32" creationId="{4D4FCB7D-9411-2AED-752F-63BEBD62B449}"/>
          </ac:spMkLst>
        </pc:spChg>
        <pc:spChg chg="del mod">
          <ac:chgData name="Misun Song" userId="4a6edde5-e185-436e-941f-4c4b5454de21" providerId="ADAL" clId="{B6F24BF2-1810-4542-A54C-AD0B84DE4647}" dt="2023-03-07T23:03:30.385" v="4012" actId="21"/>
          <ac:spMkLst>
            <pc:docMk/>
            <pc:sldMk cId="1342907424" sldId="305"/>
            <ac:spMk id="36" creationId="{8689C646-28F5-3537-AE93-5849719D73F3}"/>
          </ac:spMkLst>
        </pc:spChg>
        <pc:spChg chg="del mod">
          <ac:chgData name="Misun Song" userId="4a6edde5-e185-436e-941f-4c4b5454de21" providerId="ADAL" clId="{B6F24BF2-1810-4542-A54C-AD0B84DE4647}" dt="2023-03-07T23:03:30.385" v="4012" actId="21"/>
          <ac:spMkLst>
            <pc:docMk/>
            <pc:sldMk cId="1342907424" sldId="305"/>
            <ac:spMk id="38" creationId="{A5E53083-EDD4-5EC7-5A05-99BFABCA57A7}"/>
          </ac:spMkLst>
        </pc:spChg>
        <pc:spChg chg="del mod">
          <ac:chgData name="Misun Song" userId="4a6edde5-e185-436e-941f-4c4b5454de21" providerId="ADAL" clId="{B6F24BF2-1810-4542-A54C-AD0B84DE4647}" dt="2023-03-07T23:03:30.385" v="4012" actId="21"/>
          <ac:spMkLst>
            <pc:docMk/>
            <pc:sldMk cId="1342907424" sldId="305"/>
            <ac:spMk id="40" creationId="{405F85C8-188B-5EA5-E7A5-7A1B45C7D67A}"/>
          </ac:spMkLst>
        </pc:spChg>
        <pc:spChg chg="mod">
          <ac:chgData name="Misun Song" userId="4a6edde5-e185-436e-941f-4c4b5454de21" providerId="ADAL" clId="{B6F24BF2-1810-4542-A54C-AD0B84DE4647}" dt="2023-03-07T22:58:26.685" v="3934" actId="14100"/>
          <ac:spMkLst>
            <pc:docMk/>
            <pc:sldMk cId="1342907424" sldId="305"/>
            <ac:spMk id="42" creationId="{9D2E1A09-8733-10C4-66FB-B4434ADD7115}"/>
          </ac:spMkLst>
        </pc:spChg>
        <pc:spChg chg="del mod">
          <ac:chgData name="Misun Song" userId="4a6edde5-e185-436e-941f-4c4b5454de21" providerId="ADAL" clId="{B6F24BF2-1810-4542-A54C-AD0B84DE4647}" dt="2023-03-07T22:59:37.522" v="3948" actId="21"/>
          <ac:spMkLst>
            <pc:docMk/>
            <pc:sldMk cId="1342907424" sldId="305"/>
            <ac:spMk id="44" creationId="{2709AF27-5DAC-97EB-CD38-DDFFC9CA10D1}"/>
          </ac:spMkLst>
        </pc:spChg>
        <pc:spChg chg="del mod">
          <ac:chgData name="Misun Song" userId="4a6edde5-e185-436e-941f-4c4b5454de21" providerId="ADAL" clId="{B6F24BF2-1810-4542-A54C-AD0B84DE4647}" dt="2023-03-07T23:03:50.670" v="4018" actId="21"/>
          <ac:spMkLst>
            <pc:docMk/>
            <pc:sldMk cId="1342907424" sldId="305"/>
            <ac:spMk id="46" creationId="{08FF45D3-B2B7-7583-9BF8-3D910E96D6E1}"/>
          </ac:spMkLst>
        </pc:spChg>
        <pc:spChg chg="del mod">
          <ac:chgData name="Misun Song" userId="4a6edde5-e185-436e-941f-4c4b5454de21" providerId="ADAL" clId="{B6F24BF2-1810-4542-A54C-AD0B84DE4647}" dt="2023-03-07T22:59:37.522" v="3948" actId="21"/>
          <ac:spMkLst>
            <pc:docMk/>
            <pc:sldMk cId="1342907424" sldId="305"/>
            <ac:spMk id="48" creationId="{2F63E0F0-B957-2B37-E704-B383F2E73906}"/>
          </ac:spMkLst>
        </pc:spChg>
        <pc:spChg chg="del mod">
          <ac:chgData name="Misun Song" userId="4a6edde5-e185-436e-941f-4c4b5454de21" providerId="ADAL" clId="{B6F24BF2-1810-4542-A54C-AD0B84DE4647}" dt="2023-03-07T23:03:50.670" v="4018" actId="21"/>
          <ac:spMkLst>
            <pc:docMk/>
            <pc:sldMk cId="1342907424" sldId="305"/>
            <ac:spMk id="50" creationId="{57F4B49E-AE12-755C-7CC2-80749F59B012}"/>
          </ac:spMkLst>
        </pc:spChg>
      </pc:sldChg>
      <pc:sldChg chg="delSp add del mod">
        <pc:chgData name="Misun Song" userId="4a6edde5-e185-436e-941f-4c4b5454de21" providerId="ADAL" clId="{B6F24BF2-1810-4542-A54C-AD0B84DE4647}" dt="2023-03-07T23:03:15.655" v="4008" actId="2696"/>
        <pc:sldMkLst>
          <pc:docMk/>
          <pc:sldMk cId="2103046708" sldId="306"/>
        </pc:sldMkLst>
        <pc:spChg chg="del">
          <ac:chgData name="Misun Song" userId="4a6edde5-e185-436e-941f-4c4b5454de21" providerId="ADAL" clId="{B6F24BF2-1810-4542-A54C-AD0B84DE4647}" dt="2023-03-07T23:00:50.280" v="3971" actId="21"/>
          <ac:spMkLst>
            <pc:docMk/>
            <pc:sldMk cId="2103046708" sldId="306"/>
            <ac:spMk id="52" creationId="{4709AA20-35AD-6B33-9E92-64B0303C8840}"/>
          </ac:spMkLst>
        </pc:spChg>
        <pc:spChg chg="del">
          <ac:chgData name="Misun Song" userId="4a6edde5-e185-436e-941f-4c4b5454de21" providerId="ADAL" clId="{B6F24BF2-1810-4542-A54C-AD0B84DE4647}" dt="2023-03-07T23:00:50.280" v="3971" actId="21"/>
          <ac:spMkLst>
            <pc:docMk/>
            <pc:sldMk cId="2103046708" sldId="306"/>
            <ac:spMk id="53" creationId="{DC82C8DD-B798-0408-F8D7-18FDEAAEF0B7}"/>
          </ac:spMkLst>
        </pc:spChg>
        <pc:spChg chg="del">
          <ac:chgData name="Misun Song" userId="4a6edde5-e185-436e-941f-4c4b5454de21" providerId="ADAL" clId="{B6F24BF2-1810-4542-A54C-AD0B84DE4647}" dt="2023-03-07T23:00:50.280" v="3971" actId="21"/>
          <ac:spMkLst>
            <pc:docMk/>
            <pc:sldMk cId="2103046708" sldId="306"/>
            <ac:spMk id="54" creationId="{C0BF6F1F-A187-8EDD-8F3C-EA4FC2CF79D2}"/>
          </ac:spMkLst>
        </pc:spChg>
        <pc:spChg chg="del">
          <ac:chgData name="Misun Song" userId="4a6edde5-e185-436e-941f-4c4b5454de21" providerId="ADAL" clId="{B6F24BF2-1810-4542-A54C-AD0B84DE4647}" dt="2023-03-07T23:02:12.782" v="3994" actId="21"/>
          <ac:spMkLst>
            <pc:docMk/>
            <pc:sldMk cId="2103046708" sldId="306"/>
            <ac:spMk id="55" creationId="{E2D3C5FE-28CE-CEAC-8E3A-2EC4ACA70561}"/>
          </ac:spMkLst>
        </pc:spChg>
        <pc:spChg chg="del">
          <ac:chgData name="Misun Song" userId="4a6edde5-e185-436e-941f-4c4b5454de21" providerId="ADAL" clId="{B6F24BF2-1810-4542-A54C-AD0B84DE4647}" dt="2023-03-07T23:02:12.782" v="3994" actId="21"/>
          <ac:spMkLst>
            <pc:docMk/>
            <pc:sldMk cId="2103046708" sldId="306"/>
            <ac:spMk id="56" creationId="{1292A3EC-E898-9A88-1E20-438B947F72E4}"/>
          </ac:spMkLst>
        </pc:spChg>
        <pc:spChg chg="del">
          <ac:chgData name="Misun Song" userId="4a6edde5-e185-436e-941f-4c4b5454de21" providerId="ADAL" clId="{B6F24BF2-1810-4542-A54C-AD0B84DE4647}" dt="2023-03-07T23:02:38.253" v="3998" actId="21"/>
          <ac:spMkLst>
            <pc:docMk/>
            <pc:sldMk cId="2103046708" sldId="306"/>
            <ac:spMk id="57" creationId="{E97D884A-5FED-670E-37ED-E20ECE0411C1}"/>
          </ac:spMkLst>
        </pc:spChg>
        <pc:spChg chg="del">
          <ac:chgData name="Misun Song" userId="4a6edde5-e185-436e-941f-4c4b5454de21" providerId="ADAL" clId="{B6F24BF2-1810-4542-A54C-AD0B84DE4647}" dt="2023-03-07T23:02:38.253" v="3998" actId="21"/>
          <ac:spMkLst>
            <pc:docMk/>
            <pc:sldMk cId="2103046708" sldId="306"/>
            <ac:spMk id="58" creationId="{70550658-FA38-7BF7-F82F-EE29BFBC67B4}"/>
          </ac:spMkLst>
        </pc:spChg>
        <pc:spChg chg="del">
          <ac:chgData name="Misun Song" userId="4a6edde5-e185-436e-941f-4c4b5454de21" providerId="ADAL" clId="{B6F24BF2-1810-4542-A54C-AD0B84DE4647}" dt="2023-03-07T23:02:38.253" v="3998" actId="21"/>
          <ac:spMkLst>
            <pc:docMk/>
            <pc:sldMk cId="2103046708" sldId="306"/>
            <ac:spMk id="59" creationId="{8C5A218A-7404-EA58-DB0B-F545DF9A95EE}"/>
          </ac:spMkLst>
        </pc:spChg>
        <pc:spChg chg="del">
          <ac:chgData name="Misun Song" userId="4a6edde5-e185-436e-941f-4c4b5454de21" providerId="ADAL" clId="{B6F24BF2-1810-4542-A54C-AD0B84DE4647}" dt="2023-03-07T23:02:56.627" v="4003" actId="21"/>
          <ac:spMkLst>
            <pc:docMk/>
            <pc:sldMk cId="2103046708" sldId="306"/>
            <ac:spMk id="60" creationId="{A937C7CB-E228-6BC1-C4F9-BADEACCC5ADF}"/>
          </ac:spMkLst>
        </pc:spChg>
        <pc:spChg chg="del">
          <ac:chgData name="Misun Song" userId="4a6edde5-e185-436e-941f-4c4b5454de21" providerId="ADAL" clId="{B6F24BF2-1810-4542-A54C-AD0B84DE4647}" dt="2023-03-07T23:02:56.627" v="4003" actId="21"/>
          <ac:spMkLst>
            <pc:docMk/>
            <pc:sldMk cId="2103046708" sldId="306"/>
            <ac:spMk id="61" creationId="{096A0E3B-0012-5BCC-FB9F-58CE0F28020E}"/>
          </ac:spMkLst>
        </pc:spChg>
      </pc:sldChg>
      <pc:sldChg chg="addSp delSp modSp add mod">
        <pc:chgData name="Misun Song" userId="4a6edde5-e185-436e-941f-4c4b5454de21" providerId="ADAL" clId="{B6F24BF2-1810-4542-A54C-AD0B84DE4647}" dt="2023-03-08T04:27:50.863" v="9266" actId="1076"/>
        <pc:sldMkLst>
          <pc:docMk/>
          <pc:sldMk cId="2607585006" sldId="306"/>
        </pc:sldMkLst>
        <pc:spChg chg="add mod">
          <ac:chgData name="Misun Song" userId="4a6edde5-e185-436e-941f-4c4b5454de21" providerId="ADAL" clId="{B6F24BF2-1810-4542-A54C-AD0B84DE4647}" dt="2023-03-08T04:13:05.270" v="9164" actId="12788"/>
          <ac:spMkLst>
            <pc:docMk/>
            <pc:sldMk cId="2607585006" sldId="306"/>
            <ac:spMk id="3" creationId="{B33AD4E7-BDBB-A6E0-6BD9-DC93553A1583}"/>
          </ac:spMkLst>
        </pc:spChg>
        <pc:spChg chg="mod">
          <ac:chgData name="Misun Song" userId="4a6edde5-e185-436e-941f-4c4b5454de21" providerId="ADAL" clId="{B6F24BF2-1810-4542-A54C-AD0B84DE4647}" dt="2023-03-08T01:28:22.336" v="7492"/>
          <ac:spMkLst>
            <pc:docMk/>
            <pc:sldMk cId="2607585006" sldId="306"/>
            <ac:spMk id="10" creationId="{D8E1505E-B470-9629-B400-E518D65C2809}"/>
          </ac:spMkLst>
        </pc:spChg>
        <pc:spChg chg="mod">
          <ac:chgData name="Misun Song" userId="4a6edde5-e185-436e-941f-4c4b5454de21" providerId="ADAL" clId="{B6F24BF2-1810-4542-A54C-AD0B84DE4647}" dt="2023-03-08T01:28:22.336" v="7492"/>
          <ac:spMkLst>
            <pc:docMk/>
            <pc:sldMk cId="2607585006" sldId="306"/>
            <ac:spMk id="11" creationId="{10C4C44B-8875-584B-3AD9-3C26B579655C}"/>
          </ac:spMkLst>
        </pc:spChg>
        <pc:spChg chg="mod">
          <ac:chgData name="Misun Song" userId="4a6edde5-e185-436e-941f-4c4b5454de21" providerId="ADAL" clId="{B6F24BF2-1810-4542-A54C-AD0B84DE4647}" dt="2023-03-08T01:46:19.246" v="8166" actId="14100"/>
          <ac:spMkLst>
            <pc:docMk/>
            <pc:sldMk cId="2607585006" sldId="306"/>
            <ac:spMk id="12" creationId="{F35D47B3-09C4-ED72-D316-CB211C626762}"/>
          </ac:spMkLst>
        </pc:spChg>
        <pc:spChg chg="mod">
          <ac:chgData name="Misun Song" userId="4a6edde5-e185-436e-941f-4c4b5454de21" providerId="ADAL" clId="{B6F24BF2-1810-4542-A54C-AD0B84DE4647}" dt="2023-03-08T01:28:12.589" v="7488" actId="20577"/>
          <ac:spMkLst>
            <pc:docMk/>
            <pc:sldMk cId="2607585006" sldId="306"/>
            <ac:spMk id="14" creationId="{A49CF670-0DA3-1585-C435-5767D38A8B8C}"/>
          </ac:spMkLst>
        </pc:spChg>
        <pc:spChg chg="mod">
          <ac:chgData name="Misun Song" userId="4a6edde5-e185-436e-941f-4c4b5454de21" providerId="ADAL" clId="{B6F24BF2-1810-4542-A54C-AD0B84DE4647}" dt="2023-03-08T01:28:22.336" v="7492"/>
          <ac:spMkLst>
            <pc:docMk/>
            <pc:sldMk cId="2607585006" sldId="306"/>
            <ac:spMk id="16" creationId="{492D4234-AA5A-E5B0-AA13-B3FD4C792D29}"/>
          </ac:spMkLst>
        </pc:spChg>
        <pc:spChg chg="del">
          <ac:chgData name="Misun Song" userId="4a6edde5-e185-436e-941f-4c4b5454de21" providerId="ADAL" clId="{B6F24BF2-1810-4542-A54C-AD0B84DE4647}" dt="2023-03-08T00:58:52.952" v="6850" actId="478"/>
          <ac:spMkLst>
            <pc:docMk/>
            <pc:sldMk cId="2607585006" sldId="306"/>
            <ac:spMk id="22" creationId="{1F15C39E-9CDB-B4A1-49C2-D25E2B1F343F}"/>
          </ac:spMkLst>
        </pc:spChg>
        <pc:spChg chg="del">
          <ac:chgData name="Misun Song" userId="4a6edde5-e185-436e-941f-4c4b5454de21" providerId="ADAL" clId="{B6F24BF2-1810-4542-A54C-AD0B84DE4647}" dt="2023-03-08T00:58:52.952" v="6850" actId="478"/>
          <ac:spMkLst>
            <pc:docMk/>
            <pc:sldMk cId="2607585006" sldId="306"/>
            <ac:spMk id="23" creationId="{52F6280D-45D6-492F-63CC-A69E4A276B48}"/>
          </ac:spMkLst>
        </pc:spChg>
        <pc:spChg chg="del">
          <ac:chgData name="Misun Song" userId="4a6edde5-e185-436e-941f-4c4b5454de21" providerId="ADAL" clId="{B6F24BF2-1810-4542-A54C-AD0B84DE4647}" dt="2023-03-08T00:58:52.952" v="6850" actId="478"/>
          <ac:spMkLst>
            <pc:docMk/>
            <pc:sldMk cId="2607585006" sldId="306"/>
            <ac:spMk id="24" creationId="{E2541545-5D86-E1FF-45E7-B3E137A42B52}"/>
          </ac:spMkLst>
        </pc:spChg>
        <pc:spChg chg="del">
          <ac:chgData name="Misun Song" userId="4a6edde5-e185-436e-941f-4c4b5454de21" providerId="ADAL" clId="{B6F24BF2-1810-4542-A54C-AD0B84DE4647}" dt="2023-03-08T00:58:52.952" v="6850" actId="478"/>
          <ac:spMkLst>
            <pc:docMk/>
            <pc:sldMk cId="2607585006" sldId="306"/>
            <ac:spMk id="25" creationId="{8A45B03F-6A59-9D8F-18E2-77BF5EE4DA8A}"/>
          </ac:spMkLst>
        </pc:spChg>
        <pc:spChg chg="del">
          <ac:chgData name="Misun Song" userId="4a6edde5-e185-436e-941f-4c4b5454de21" providerId="ADAL" clId="{B6F24BF2-1810-4542-A54C-AD0B84DE4647}" dt="2023-03-08T00:58:52.952" v="6850" actId="478"/>
          <ac:spMkLst>
            <pc:docMk/>
            <pc:sldMk cId="2607585006" sldId="306"/>
            <ac:spMk id="27" creationId="{247EC58B-6873-FF0A-281A-15ACE6B8BB99}"/>
          </ac:spMkLst>
        </pc:spChg>
        <pc:spChg chg="del">
          <ac:chgData name="Misun Song" userId="4a6edde5-e185-436e-941f-4c4b5454de21" providerId="ADAL" clId="{B6F24BF2-1810-4542-A54C-AD0B84DE4647}" dt="2023-03-08T00:58:52.952" v="6850" actId="478"/>
          <ac:spMkLst>
            <pc:docMk/>
            <pc:sldMk cId="2607585006" sldId="306"/>
            <ac:spMk id="28" creationId="{A0B7E0FA-DC3E-29C1-C873-6AAE142A46E1}"/>
          </ac:spMkLst>
        </pc:spChg>
        <pc:spChg chg="mod">
          <ac:chgData name="Misun Song" userId="4a6edde5-e185-436e-941f-4c4b5454de21" providerId="ADAL" clId="{B6F24BF2-1810-4542-A54C-AD0B84DE4647}" dt="2023-03-08T01:28:22.336" v="7492"/>
          <ac:spMkLst>
            <pc:docMk/>
            <pc:sldMk cId="2607585006" sldId="306"/>
            <ac:spMk id="32" creationId="{6A93EB51-5B6B-27F0-CEA6-CFA2F69E1CE6}"/>
          </ac:spMkLst>
        </pc:spChg>
        <pc:spChg chg="mod">
          <ac:chgData name="Misun Song" userId="4a6edde5-e185-436e-941f-4c4b5454de21" providerId="ADAL" clId="{B6F24BF2-1810-4542-A54C-AD0B84DE4647}" dt="2023-03-08T01:28:22.336" v="7492"/>
          <ac:spMkLst>
            <pc:docMk/>
            <pc:sldMk cId="2607585006" sldId="306"/>
            <ac:spMk id="33" creationId="{ED663A5B-2BB8-56B4-0F72-DB4443BC01B6}"/>
          </ac:spMkLst>
        </pc:spChg>
        <pc:spChg chg="mod">
          <ac:chgData name="Misun Song" userId="4a6edde5-e185-436e-941f-4c4b5454de21" providerId="ADAL" clId="{B6F24BF2-1810-4542-A54C-AD0B84DE4647}" dt="2023-03-08T01:28:22.336" v="7492"/>
          <ac:spMkLst>
            <pc:docMk/>
            <pc:sldMk cId="2607585006" sldId="306"/>
            <ac:spMk id="34" creationId="{E08F2480-1A45-E4FF-31C8-C25B4ECF0B21}"/>
          </ac:spMkLst>
        </pc:spChg>
        <pc:spChg chg="mod">
          <ac:chgData name="Misun Song" userId="4a6edde5-e185-436e-941f-4c4b5454de21" providerId="ADAL" clId="{B6F24BF2-1810-4542-A54C-AD0B84DE4647}" dt="2023-03-08T01:28:22.336" v="7492"/>
          <ac:spMkLst>
            <pc:docMk/>
            <pc:sldMk cId="2607585006" sldId="306"/>
            <ac:spMk id="36" creationId="{F851D66A-E089-F6D3-3AF5-3F7CC8176055}"/>
          </ac:spMkLst>
        </pc:spChg>
        <pc:spChg chg="mod">
          <ac:chgData name="Misun Song" userId="4a6edde5-e185-436e-941f-4c4b5454de21" providerId="ADAL" clId="{B6F24BF2-1810-4542-A54C-AD0B84DE4647}" dt="2023-03-08T01:28:22.336" v="7492"/>
          <ac:spMkLst>
            <pc:docMk/>
            <pc:sldMk cId="2607585006" sldId="306"/>
            <ac:spMk id="43" creationId="{78C0B037-FCA2-8B77-6017-77C1305EDF82}"/>
          </ac:spMkLst>
        </pc:spChg>
        <pc:spChg chg="mod">
          <ac:chgData name="Misun Song" userId="4a6edde5-e185-436e-941f-4c4b5454de21" providerId="ADAL" clId="{B6F24BF2-1810-4542-A54C-AD0B84DE4647}" dt="2023-03-08T01:28:22.336" v="7492"/>
          <ac:spMkLst>
            <pc:docMk/>
            <pc:sldMk cId="2607585006" sldId="306"/>
            <ac:spMk id="44" creationId="{F038FE84-580D-4F6D-5747-62CD9ACA0948}"/>
          </ac:spMkLst>
        </pc:spChg>
        <pc:spChg chg="add mod">
          <ac:chgData name="Misun Song" userId="4a6edde5-e185-436e-941f-4c4b5454de21" providerId="ADAL" clId="{B6F24BF2-1810-4542-A54C-AD0B84DE4647}" dt="2023-03-08T04:27:50.863" v="9266" actId="1076"/>
          <ac:spMkLst>
            <pc:docMk/>
            <pc:sldMk cId="2607585006" sldId="306"/>
            <ac:spMk id="48" creationId="{83DC5FB0-4A68-3295-6803-E334C9133436}"/>
          </ac:spMkLst>
        </pc:spChg>
        <pc:spChg chg="add mod">
          <ac:chgData name="Misun Song" userId="4a6edde5-e185-436e-941f-4c4b5454de21" providerId="ADAL" clId="{B6F24BF2-1810-4542-A54C-AD0B84DE4647}" dt="2023-03-08T04:27:50.863" v="9266" actId="1076"/>
          <ac:spMkLst>
            <pc:docMk/>
            <pc:sldMk cId="2607585006" sldId="306"/>
            <ac:spMk id="49" creationId="{9BCA48B9-207D-2087-4FDA-A85BAEFA5860}"/>
          </ac:spMkLst>
        </pc:spChg>
        <pc:spChg chg="add mod">
          <ac:chgData name="Misun Song" userId="4a6edde5-e185-436e-941f-4c4b5454de21" providerId="ADAL" clId="{B6F24BF2-1810-4542-A54C-AD0B84DE4647}" dt="2023-03-08T04:27:50.863" v="9266" actId="1076"/>
          <ac:spMkLst>
            <pc:docMk/>
            <pc:sldMk cId="2607585006" sldId="306"/>
            <ac:spMk id="50" creationId="{662A32DE-37C1-D9FA-C661-D224BC1992B7}"/>
          </ac:spMkLst>
        </pc:spChg>
        <pc:spChg chg="add mod">
          <ac:chgData name="Misun Song" userId="4a6edde5-e185-436e-941f-4c4b5454de21" providerId="ADAL" clId="{B6F24BF2-1810-4542-A54C-AD0B84DE4647}" dt="2023-03-08T04:27:50.863" v="9266" actId="1076"/>
          <ac:spMkLst>
            <pc:docMk/>
            <pc:sldMk cId="2607585006" sldId="306"/>
            <ac:spMk id="51" creationId="{1D69F8E5-B05F-14C4-2BCC-45A254691ADB}"/>
          </ac:spMkLst>
        </pc:spChg>
        <pc:spChg chg="add mod">
          <ac:chgData name="Misun Song" userId="4a6edde5-e185-436e-941f-4c4b5454de21" providerId="ADAL" clId="{B6F24BF2-1810-4542-A54C-AD0B84DE4647}" dt="2023-03-08T04:27:50.863" v="9266" actId="1076"/>
          <ac:spMkLst>
            <pc:docMk/>
            <pc:sldMk cId="2607585006" sldId="306"/>
            <ac:spMk id="53" creationId="{F46B1778-9EED-FBFE-1EDD-B03039900161}"/>
          </ac:spMkLst>
        </pc:spChg>
        <pc:spChg chg="add mod">
          <ac:chgData name="Misun Song" userId="4a6edde5-e185-436e-941f-4c4b5454de21" providerId="ADAL" clId="{B6F24BF2-1810-4542-A54C-AD0B84DE4647}" dt="2023-03-08T01:46:34.969" v="8172" actId="166"/>
          <ac:spMkLst>
            <pc:docMk/>
            <pc:sldMk cId="2607585006" sldId="306"/>
            <ac:spMk id="54" creationId="{F9C487F3-CAB7-C711-2CB8-D3D209E3E105}"/>
          </ac:spMkLst>
        </pc:spChg>
        <pc:spChg chg="add mod">
          <ac:chgData name="Misun Song" userId="4a6edde5-e185-436e-941f-4c4b5454de21" providerId="ADAL" clId="{B6F24BF2-1810-4542-A54C-AD0B84DE4647}" dt="2023-03-08T04:27:50.863" v="9266" actId="1076"/>
          <ac:spMkLst>
            <pc:docMk/>
            <pc:sldMk cId="2607585006" sldId="306"/>
            <ac:spMk id="55" creationId="{C24E514B-4690-69FD-5DF8-7F523273546A}"/>
          </ac:spMkLst>
        </pc:spChg>
        <pc:spChg chg="add del mod">
          <ac:chgData name="Misun Song" userId="4a6edde5-e185-436e-941f-4c4b5454de21" providerId="ADAL" clId="{B6F24BF2-1810-4542-A54C-AD0B84DE4647}" dt="2023-03-08T01:49:30.494" v="8311" actId="478"/>
          <ac:spMkLst>
            <pc:docMk/>
            <pc:sldMk cId="2607585006" sldId="306"/>
            <ac:spMk id="56" creationId="{C559544A-7BCC-FC93-D018-A9DA6E63210D}"/>
          </ac:spMkLst>
        </pc:spChg>
        <pc:spChg chg="add mod">
          <ac:chgData name="Misun Song" userId="4a6edde5-e185-436e-941f-4c4b5454de21" providerId="ADAL" clId="{B6F24BF2-1810-4542-A54C-AD0B84DE4647}" dt="2023-03-08T04:27:50.863" v="9266" actId="1076"/>
          <ac:spMkLst>
            <pc:docMk/>
            <pc:sldMk cId="2607585006" sldId="306"/>
            <ac:spMk id="62" creationId="{91405FA5-809E-87D9-8A9A-BB1BC45057A7}"/>
          </ac:spMkLst>
        </pc:spChg>
        <pc:spChg chg="add mod">
          <ac:chgData name="Misun Song" userId="4a6edde5-e185-436e-941f-4c4b5454de21" providerId="ADAL" clId="{B6F24BF2-1810-4542-A54C-AD0B84DE4647}" dt="2023-03-08T04:27:50.863" v="9266" actId="1076"/>
          <ac:spMkLst>
            <pc:docMk/>
            <pc:sldMk cId="2607585006" sldId="306"/>
            <ac:spMk id="63" creationId="{6F462C23-B4D7-D8E8-46CD-579F3DB7B928}"/>
          </ac:spMkLst>
        </pc:spChg>
        <pc:spChg chg="add mod">
          <ac:chgData name="Misun Song" userId="4a6edde5-e185-436e-941f-4c4b5454de21" providerId="ADAL" clId="{B6F24BF2-1810-4542-A54C-AD0B84DE4647}" dt="2023-03-08T04:27:19.837" v="9265" actId="114"/>
          <ac:spMkLst>
            <pc:docMk/>
            <pc:sldMk cId="2607585006" sldId="306"/>
            <ac:spMk id="64" creationId="{DED19977-2977-A517-5AA8-82C242F9905C}"/>
          </ac:spMkLst>
        </pc:spChg>
        <pc:spChg chg="add del mod">
          <ac:chgData name="Misun Song" userId="4a6edde5-e185-436e-941f-4c4b5454de21" providerId="ADAL" clId="{B6F24BF2-1810-4542-A54C-AD0B84DE4647}" dt="2023-03-08T01:49:38.983" v="8313" actId="21"/>
          <ac:spMkLst>
            <pc:docMk/>
            <pc:sldMk cId="2607585006" sldId="306"/>
            <ac:spMk id="65" creationId="{7780F8B0-AD4C-4A03-8D8C-55011734044A}"/>
          </ac:spMkLst>
        </pc:spChg>
        <pc:grpChg chg="add mod">
          <ac:chgData name="Misun Song" userId="4a6edde5-e185-436e-941f-4c4b5454de21" providerId="ADAL" clId="{B6F24BF2-1810-4542-A54C-AD0B84DE4647}" dt="2023-03-08T04:27:50.863" v="9266" actId="1076"/>
          <ac:grpSpMkLst>
            <pc:docMk/>
            <pc:sldMk cId="2607585006" sldId="306"/>
            <ac:grpSpMk id="8" creationId="{D51FDDE3-7D00-F74F-108D-034CDDF3465A}"/>
          </ac:grpSpMkLst>
        </pc:grpChg>
        <pc:grpChg chg="add mod">
          <ac:chgData name="Misun Song" userId="4a6edde5-e185-436e-941f-4c4b5454de21" providerId="ADAL" clId="{B6F24BF2-1810-4542-A54C-AD0B84DE4647}" dt="2023-03-08T04:27:50.863" v="9266" actId="1076"/>
          <ac:grpSpMkLst>
            <pc:docMk/>
            <pc:sldMk cId="2607585006" sldId="306"/>
            <ac:grpSpMk id="17" creationId="{CA9D02FE-E47F-7EDB-F90D-023064A929FB}"/>
          </ac:grpSpMkLst>
        </pc:grpChg>
        <pc:grpChg chg="add mod">
          <ac:chgData name="Misun Song" userId="4a6edde5-e185-436e-941f-4c4b5454de21" providerId="ADAL" clId="{B6F24BF2-1810-4542-A54C-AD0B84DE4647}" dt="2023-03-08T04:27:50.863" v="9266" actId="1076"/>
          <ac:grpSpMkLst>
            <pc:docMk/>
            <pc:sldMk cId="2607585006" sldId="306"/>
            <ac:grpSpMk id="35" creationId="{9EE26EEA-67BC-B2B4-E1C4-EED9445E4BC7}"/>
          </ac:grpSpMkLst>
        </pc:grpChg>
        <pc:grpChg chg="del">
          <ac:chgData name="Misun Song" userId="4a6edde5-e185-436e-941f-4c4b5454de21" providerId="ADAL" clId="{B6F24BF2-1810-4542-A54C-AD0B84DE4647}" dt="2023-03-08T01:28:16.976" v="7491" actId="478"/>
          <ac:grpSpMkLst>
            <pc:docMk/>
            <pc:sldMk cId="2607585006" sldId="306"/>
            <ac:grpSpMk id="38" creationId="{F0BE3219-CBE2-0286-F19A-A25BBE77E43A}"/>
          </ac:grpSpMkLst>
        </pc:grpChg>
        <pc:grpChg chg="del">
          <ac:chgData name="Misun Song" userId="4a6edde5-e185-436e-941f-4c4b5454de21" providerId="ADAL" clId="{B6F24BF2-1810-4542-A54C-AD0B84DE4647}" dt="2023-03-08T01:28:14.363" v="7489" actId="478"/>
          <ac:grpSpMkLst>
            <pc:docMk/>
            <pc:sldMk cId="2607585006" sldId="306"/>
            <ac:grpSpMk id="39" creationId="{0CC47094-DBC5-8FC6-AF26-18BA918304BD}"/>
          </ac:grpSpMkLst>
        </pc:grpChg>
        <pc:grpChg chg="del">
          <ac:chgData name="Misun Song" userId="4a6edde5-e185-436e-941f-4c4b5454de21" providerId="ADAL" clId="{B6F24BF2-1810-4542-A54C-AD0B84DE4647}" dt="2023-03-08T01:28:15.803" v="7490" actId="478"/>
          <ac:grpSpMkLst>
            <pc:docMk/>
            <pc:sldMk cId="2607585006" sldId="306"/>
            <ac:grpSpMk id="40" creationId="{5C0B1AF4-AE74-3022-1704-835B8C4BA2F3}"/>
          </ac:grpSpMkLst>
        </pc:grpChg>
        <pc:graphicFrameChg chg="del">
          <ac:chgData name="Misun Song" userId="4a6edde5-e185-436e-941f-4c4b5454de21" providerId="ADAL" clId="{B6F24BF2-1810-4542-A54C-AD0B84DE4647}" dt="2023-03-08T02:00:56.522" v="8850" actId="478"/>
          <ac:graphicFrameMkLst>
            <pc:docMk/>
            <pc:sldMk cId="2607585006" sldId="306"/>
            <ac:graphicFrameMk id="7" creationId="{504AC338-C3BA-6A20-D4E7-5A4FCC0B5C0F}"/>
          </ac:graphicFrameMkLst>
        </pc:graphicFrameChg>
        <pc:graphicFrameChg chg="add mod modGraphic">
          <ac:chgData name="Misun Song" userId="4a6edde5-e185-436e-941f-4c4b5454de21" providerId="ADAL" clId="{B6F24BF2-1810-4542-A54C-AD0B84DE4647}" dt="2023-03-08T04:26:42.573" v="9264" actId="20577"/>
          <ac:graphicFrameMkLst>
            <pc:docMk/>
            <pc:sldMk cId="2607585006" sldId="306"/>
            <ac:graphicFrameMk id="7" creationId="{DE5A5E60-EC5C-C3B8-306F-7F88A8980928}"/>
          </ac:graphicFrameMkLst>
        </pc:graphicFrameChg>
        <pc:graphicFrameChg chg="del">
          <ac:chgData name="Misun Song" userId="4a6edde5-e185-436e-941f-4c4b5454de21" providerId="ADAL" clId="{B6F24BF2-1810-4542-A54C-AD0B84DE4647}" dt="2023-03-08T00:58:52.952" v="6850" actId="478"/>
          <ac:graphicFrameMkLst>
            <pc:docMk/>
            <pc:sldMk cId="2607585006" sldId="306"/>
            <ac:graphicFrameMk id="29" creationId="{13034307-D969-EE2E-074C-9B61E7242BE0}"/>
          </ac:graphicFrameMkLst>
        </pc:graphicFrameChg>
        <pc:graphicFrameChg chg="add del mod">
          <ac:chgData name="Misun Song" userId="4a6edde5-e185-436e-941f-4c4b5454de21" providerId="ADAL" clId="{B6F24BF2-1810-4542-A54C-AD0B84DE4647}" dt="2023-03-08T04:12:56.841" v="9162" actId="478"/>
          <ac:graphicFrameMkLst>
            <pc:docMk/>
            <pc:sldMk cId="2607585006" sldId="306"/>
            <ac:graphicFrameMk id="66" creationId="{A4906C4B-A4CF-2DCD-14CA-D053C78AF876}"/>
          </ac:graphicFrameMkLst>
        </pc:graphicFrameChg>
        <pc:picChg chg="add mod modCrop">
          <ac:chgData name="Misun Song" userId="4a6edde5-e185-436e-941f-4c4b5454de21" providerId="ADAL" clId="{B6F24BF2-1810-4542-A54C-AD0B84DE4647}" dt="2023-03-08T04:27:50.863" v="9266" actId="1076"/>
          <ac:picMkLst>
            <pc:docMk/>
            <pc:sldMk cId="2607585006" sldId="306"/>
            <ac:picMk id="2" creationId="{D88C2A2F-FD8C-EF3C-9D38-CE0CF3940AA8}"/>
          </ac:picMkLst>
        </pc:picChg>
        <pc:picChg chg="add mod">
          <ac:chgData name="Misun Song" userId="4a6edde5-e185-436e-941f-4c4b5454de21" providerId="ADAL" clId="{B6F24BF2-1810-4542-A54C-AD0B84DE4647}" dt="2023-03-08T04:13:05.270" v="9164" actId="12788"/>
          <ac:picMkLst>
            <pc:docMk/>
            <pc:sldMk cId="2607585006" sldId="306"/>
            <ac:picMk id="6" creationId="{41046EF2-B48E-D7AF-A33F-B4DF72311871}"/>
          </ac:picMkLst>
        </pc:picChg>
        <pc:picChg chg="del">
          <ac:chgData name="Misun Song" userId="4a6edde5-e185-436e-941f-4c4b5454de21" providerId="ADAL" clId="{B6F24BF2-1810-4542-A54C-AD0B84DE4647}" dt="2023-03-08T00:58:52.952" v="6850" actId="478"/>
          <ac:picMkLst>
            <pc:docMk/>
            <pc:sldMk cId="2607585006" sldId="306"/>
            <ac:picMk id="21" creationId="{24F54796-893E-1050-C4B5-6204E2278318}"/>
          </ac:picMkLst>
        </pc:picChg>
        <pc:picChg chg="del">
          <ac:chgData name="Misun Song" userId="4a6edde5-e185-436e-941f-4c4b5454de21" providerId="ADAL" clId="{B6F24BF2-1810-4542-A54C-AD0B84DE4647}" dt="2023-03-08T00:58:52.952" v="6850" actId="478"/>
          <ac:picMkLst>
            <pc:docMk/>
            <pc:sldMk cId="2607585006" sldId="306"/>
            <ac:picMk id="26" creationId="{0A269AE0-559B-DFAC-36BE-EFAE83F7FDAC}"/>
          </ac:picMkLst>
        </pc:picChg>
        <pc:picChg chg="mod">
          <ac:chgData name="Misun Song" userId="4a6edde5-e185-436e-941f-4c4b5454de21" providerId="ADAL" clId="{B6F24BF2-1810-4542-A54C-AD0B84DE4647}" dt="2023-03-08T04:27:50.863" v="9266" actId="1076"/>
          <ac:picMkLst>
            <pc:docMk/>
            <pc:sldMk cId="2607585006" sldId="306"/>
            <ac:picMk id="41" creationId="{DCDD17AA-D0F7-D0A1-094F-29A271181234}"/>
          </ac:picMkLst>
        </pc:picChg>
        <pc:picChg chg="del mod modCrop">
          <ac:chgData name="Misun Song" userId="4a6edde5-e185-436e-941f-4c4b5454de21" providerId="ADAL" clId="{B6F24BF2-1810-4542-A54C-AD0B84DE4647}" dt="2023-03-08T01:29:21.734" v="7539" actId="478"/>
          <ac:picMkLst>
            <pc:docMk/>
            <pc:sldMk cId="2607585006" sldId="306"/>
            <ac:picMk id="42" creationId="{9D1DC06B-E190-E40E-926A-0311E157455D}"/>
          </ac:picMkLst>
        </pc:picChg>
        <pc:picChg chg="add mod">
          <ac:chgData name="Misun Song" userId="4a6edde5-e185-436e-941f-4c4b5454de21" providerId="ADAL" clId="{B6F24BF2-1810-4542-A54C-AD0B84DE4647}" dt="2023-03-08T04:27:50.863" v="9266" actId="1076"/>
          <ac:picMkLst>
            <pc:docMk/>
            <pc:sldMk cId="2607585006" sldId="306"/>
            <ac:picMk id="45" creationId="{0355A1DB-6E1B-047E-E9E1-3BB993198A38}"/>
          </ac:picMkLst>
        </pc:picChg>
        <pc:picChg chg="add mod">
          <ac:chgData name="Misun Song" userId="4a6edde5-e185-436e-941f-4c4b5454de21" providerId="ADAL" clId="{B6F24BF2-1810-4542-A54C-AD0B84DE4647}" dt="2023-03-08T04:27:50.863" v="9266" actId="1076"/>
          <ac:picMkLst>
            <pc:docMk/>
            <pc:sldMk cId="2607585006" sldId="306"/>
            <ac:picMk id="46" creationId="{6F1885AD-00E2-A20B-5715-512D95BBF8E3}"/>
          </ac:picMkLst>
        </pc:picChg>
        <pc:picChg chg="add mod">
          <ac:chgData name="Misun Song" userId="4a6edde5-e185-436e-941f-4c4b5454de21" providerId="ADAL" clId="{B6F24BF2-1810-4542-A54C-AD0B84DE4647}" dt="2023-03-08T04:27:50.863" v="9266" actId="1076"/>
          <ac:picMkLst>
            <pc:docMk/>
            <pc:sldMk cId="2607585006" sldId="306"/>
            <ac:picMk id="47" creationId="{B8EE0CDF-CEB1-C443-9761-D2847FC27544}"/>
          </ac:picMkLst>
        </pc:picChg>
        <pc:picChg chg="add mod">
          <ac:chgData name="Misun Song" userId="4a6edde5-e185-436e-941f-4c4b5454de21" providerId="ADAL" clId="{B6F24BF2-1810-4542-A54C-AD0B84DE4647}" dt="2023-03-08T01:46:23.611" v="8168" actId="14100"/>
          <ac:picMkLst>
            <pc:docMk/>
            <pc:sldMk cId="2607585006" sldId="306"/>
            <ac:picMk id="52" creationId="{3EC44539-90C2-AF8A-6650-CD4B530620D1}"/>
          </ac:picMkLst>
        </pc:picChg>
        <pc:cxnChg chg="add del mod">
          <ac:chgData name="Misun Song" userId="4a6edde5-e185-436e-941f-4c4b5454de21" providerId="ADAL" clId="{B6F24BF2-1810-4542-A54C-AD0B84DE4647}" dt="2023-03-08T01:37:02.922" v="7614" actId="478"/>
          <ac:cxnSpMkLst>
            <pc:docMk/>
            <pc:sldMk cId="2607585006" sldId="306"/>
            <ac:cxnSpMk id="58" creationId="{7106E9C4-9E9D-3AA3-159C-28EC36B08A6B}"/>
          </ac:cxnSpMkLst>
        </pc:cxnChg>
      </pc:sldChg>
      <pc:sldChg chg="addSp delSp modSp add mod">
        <pc:chgData name="Misun Song" userId="4a6edde5-e185-436e-941f-4c4b5454de21" providerId="ADAL" clId="{B6F24BF2-1810-4542-A54C-AD0B84DE4647}" dt="2023-03-08T04:06:14.329" v="9111"/>
        <pc:sldMkLst>
          <pc:docMk/>
          <pc:sldMk cId="3159761366" sldId="307"/>
        </pc:sldMkLst>
        <pc:spChg chg="mod">
          <ac:chgData name="Misun Song" userId="4a6edde5-e185-436e-941f-4c4b5454de21" providerId="ADAL" clId="{B6F24BF2-1810-4542-A54C-AD0B84DE4647}" dt="2023-03-08T02:07:50.287" v="9034" actId="14100"/>
          <ac:spMkLst>
            <pc:docMk/>
            <pc:sldMk cId="3159761366" sldId="307"/>
            <ac:spMk id="2" creationId="{D16FA7AA-4242-7C14-A859-4F2246F96ADE}"/>
          </ac:spMkLst>
        </pc:spChg>
        <pc:spChg chg="add mod">
          <ac:chgData name="Misun Song" userId="4a6edde5-e185-436e-941f-4c4b5454de21" providerId="ADAL" clId="{B6F24BF2-1810-4542-A54C-AD0B84DE4647}" dt="2023-03-08T04:06:14.329" v="9111"/>
          <ac:spMkLst>
            <pc:docMk/>
            <pc:sldMk cId="3159761366" sldId="307"/>
            <ac:spMk id="3" creationId="{5B430C07-F381-5D2D-3275-C7736E5F2F1E}"/>
          </ac:spMkLst>
        </pc:spChg>
        <pc:spChg chg="del">
          <ac:chgData name="Misun Song" userId="4a6edde5-e185-436e-941f-4c4b5454de21" providerId="ADAL" clId="{B6F24BF2-1810-4542-A54C-AD0B84DE4647}" dt="2023-03-08T02:07:34.724" v="9027" actId="478"/>
          <ac:spMkLst>
            <pc:docMk/>
            <pc:sldMk cId="3159761366" sldId="307"/>
            <ac:spMk id="3" creationId="{8631EB5F-6CE2-DA84-54F0-A3EDAED4AD0B}"/>
          </ac:spMkLst>
        </pc:spChg>
        <pc:spChg chg="add mod">
          <ac:chgData name="Misun Song" userId="4a6edde5-e185-436e-941f-4c4b5454de21" providerId="ADAL" clId="{B6F24BF2-1810-4542-A54C-AD0B84DE4647}" dt="2023-03-08T04:06:14.329" v="9111"/>
          <ac:spMkLst>
            <pc:docMk/>
            <pc:sldMk cId="3159761366" sldId="307"/>
            <ac:spMk id="4" creationId="{B3FE2F1D-B63A-3B7C-BC3E-5B79A2D97077}"/>
          </ac:spMkLst>
        </pc:spChg>
        <pc:spChg chg="add del mod">
          <ac:chgData name="Misun Song" userId="4a6edde5-e185-436e-941f-4c4b5454de21" providerId="ADAL" clId="{B6F24BF2-1810-4542-A54C-AD0B84DE4647}" dt="2023-03-08T02:07:41.227" v="9031" actId="478"/>
          <ac:spMkLst>
            <pc:docMk/>
            <pc:sldMk cId="3159761366" sldId="307"/>
            <ac:spMk id="5" creationId="{41FEB0D9-0B5B-B38B-564E-6F07681C0D0F}"/>
          </ac:spMkLst>
        </pc:spChg>
        <pc:spChg chg="del">
          <ac:chgData name="Misun Song" userId="4a6edde5-e185-436e-941f-4c4b5454de21" providerId="ADAL" clId="{B6F24BF2-1810-4542-A54C-AD0B84DE4647}" dt="2023-03-08T02:07:19.878" v="9012" actId="478"/>
          <ac:spMkLst>
            <pc:docMk/>
            <pc:sldMk cId="3159761366" sldId="307"/>
            <ac:spMk id="13" creationId="{9536835B-C3C0-04C2-BE90-949AE752A73B}"/>
          </ac:spMkLst>
        </pc:spChg>
        <pc:cxnChg chg="del">
          <ac:chgData name="Misun Song" userId="4a6edde5-e185-436e-941f-4c4b5454de21" providerId="ADAL" clId="{B6F24BF2-1810-4542-A54C-AD0B84DE4647}" dt="2023-03-08T02:07:35.625" v="9028" actId="478"/>
          <ac:cxnSpMkLst>
            <pc:docMk/>
            <pc:sldMk cId="3159761366" sldId="307"/>
            <ac:cxnSpMk id="17" creationId="{419C9320-1E09-7F20-4449-EF7FDD0A26E2}"/>
          </ac:cxnSpMkLst>
        </pc:cxnChg>
      </pc:sldChg>
      <pc:sldChg chg="modSp new mod">
        <pc:chgData name="Misun Song" userId="4a6edde5-e185-436e-941f-4c4b5454de21" providerId="ADAL" clId="{B6F24BF2-1810-4542-A54C-AD0B84DE4647}" dt="2023-03-08T02:10:17.758" v="9097" actId="20577"/>
        <pc:sldMkLst>
          <pc:docMk/>
          <pc:sldMk cId="1564410716" sldId="308"/>
        </pc:sldMkLst>
        <pc:spChg chg="mod">
          <ac:chgData name="Misun Song" userId="4a6edde5-e185-436e-941f-4c4b5454de21" providerId="ADAL" clId="{B6F24BF2-1810-4542-A54C-AD0B84DE4647}" dt="2023-03-08T02:10:11.933" v="9093"/>
          <ac:spMkLst>
            <pc:docMk/>
            <pc:sldMk cId="1564410716" sldId="308"/>
            <ac:spMk id="2" creationId="{045A1D5C-4F1E-21B7-77FA-2F9E40EB0E5E}"/>
          </ac:spMkLst>
        </pc:spChg>
        <pc:spChg chg="mod">
          <ac:chgData name="Misun Song" userId="4a6edde5-e185-436e-941f-4c4b5454de21" providerId="ADAL" clId="{B6F24BF2-1810-4542-A54C-AD0B84DE4647}" dt="2023-03-08T02:10:17.758" v="9097" actId="20577"/>
          <ac:spMkLst>
            <pc:docMk/>
            <pc:sldMk cId="1564410716" sldId="308"/>
            <ac:spMk id="3" creationId="{D213A4EF-D671-A308-710E-47D621FA5C0B}"/>
          </ac:spMkLst>
        </pc:spChg>
      </pc:sldChg>
      <pc:sldMasterChg chg="modSldLayout">
        <pc:chgData name="Misun Song" userId="4a6edde5-e185-436e-941f-4c4b5454de21" providerId="ADAL" clId="{B6F24BF2-1810-4542-A54C-AD0B84DE4647}" dt="2023-03-08T02:03:28.285" v="8892" actId="1036"/>
        <pc:sldMasterMkLst>
          <pc:docMk/>
          <pc:sldMasterMk cId="1770733930" sldId="2147483648"/>
        </pc:sldMasterMkLst>
        <pc:sldLayoutChg chg="modSp mod">
          <pc:chgData name="Misun Song" userId="4a6edde5-e185-436e-941f-4c4b5454de21" providerId="ADAL" clId="{B6F24BF2-1810-4542-A54C-AD0B84DE4647}" dt="2023-03-08T02:03:28.285" v="8892" actId="1036"/>
          <pc:sldLayoutMkLst>
            <pc:docMk/>
            <pc:sldMasterMk cId="1770733930" sldId="2147483648"/>
            <pc:sldLayoutMk cId="3454868203" sldId="2147483650"/>
          </pc:sldLayoutMkLst>
          <pc:spChg chg="mod">
            <ac:chgData name="Misun Song" userId="4a6edde5-e185-436e-941f-4c4b5454de21" providerId="ADAL" clId="{B6F24BF2-1810-4542-A54C-AD0B84DE4647}" dt="2023-03-08T02:03:28.285" v="8892" actId="1036"/>
            <ac:spMkLst>
              <pc:docMk/>
              <pc:sldMasterMk cId="1770733930" sldId="2147483648"/>
              <pc:sldLayoutMk cId="3454868203" sldId="2147483650"/>
              <ac:spMk id="2" creationId="{040A8E89-DBF2-D082-C496-CEE6F3C7AA26}"/>
            </ac:spMkLst>
          </pc:spChg>
        </pc:sldLayoutChg>
      </pc:sldMasterChg>
    </pc:docChg>
  </pc:docChgLst>
  <pc:docChgLst>
    <pc:chgData name="Petra Hutabarat" userId="S::petrahutabarat@uchicago.edu::0ae249e6-cf54-4317-8658-801f925e3495" providerId="AD" clId="Web-{9D5077D1-0D5E-4710-80B9-9C3F3D360493}"/>
    <pc:docChg chg="modSld">
      <pc:chgData name="Petra Hutabarat" userId="S::petrahutabarat@uchicago.edu::0ae249e6-cf54-4317-8658-801f925e3495" providerId="AD" clId="Web-{9D5077D1-0D5E-4710-80B9-9C3F3D360493}" dt="2023-03-07T04:55:15.196" v="4" actId="1076"/>
      <pc:docMkLst>
        <pc:docMk/>
      </pc:docMkLst>
      <pc:sldChg chg="modSp">
        <pc:chgData name="Petra Hutabarat" userId="S::petrahutabarat@uchicago.edu::0ae249e6-cf54-4317-8658-801f925e3495" providerId="AD" clId="Web-{9D5077D1-0D5E-4710-80B9-9C3F3D360493}" dt="2023-03-07T04:55:15.196" v="4" actId="1076"/>
        <pc:sldMkLst>
          <pc:docMk/>
          <pc:sldMk cId="4016758375" sldId="261"/>
        </pc:sldMkLst>
        <pc:picChg chg="mod">
          <ac:chgData name="Petra Hutabarat" userId="S::petrahutabarat@uchicago.edu::0ae249e6-cf54-4317-8658-801f925e3495" providerId="AD" clId="Web-{9D5077D1-0D5E-4710-80B9-9C3F3D360493}" dt="2023-03-07T04:55:15.196" v="4" actId="1076"/>
          <ac:picMkLst>
            <pc:docMk/>
            <pc:sldMk cId="4016758375" sldId="261"/>
            <ac:picMk id="3" creationId="{85EA9780-BF86-6FD0-9A92-D8A2962EA5E0}"/>
          </ac:picMkLst>
        </pc:picChg>
        <pc:picChg chg="mod">
          <ac:chgData name="Petra Hutabarat" userId="S::petrahutabarat@uchicago.edu::0ae249e6-cf54-4317-8658-801f925e3495" providerId="AD" clId="Web-{9D5077D1-0D5E-4710-80B9-9C3F3D360493}" dt="2023-03-07T04:55:03.102" v="1" actId="1076"/>
          <ac:picMkLst>
            <pc:docMk/>
            <pc:sldMk cId="4016758375" sldId="261"/>
            <ac:picMk id="14" creationId="{F87FD5B0-48A8-84AC-FB88-E2BC6678CC02}"/>
          </ac:picMkLst>
        </pc:picChg>
      </pc:sldChg>
    </pc:docChg>
  </pc:docChgLst>
  <pc:docChgLst>
    <pc:chgData name="Mia Song" userId="S::misunsong@uchicago.edu::4a6edde5-e185-436e-941f-4c4b5454de21" providerId="AD" clId="Web-{790B9835-A5EE-4815-8CF1-9B86037171CA}"/>
    <pc:docChg chg="modSld sldOrd">
      <pc:chgData name="Mia Song" userId="S::misunsong@uchicago.edu::4a6edde5-e185-436e-941f-4c4b5454de21" providerId="AD" clId="Web-{790B9835-A5EE-4815-8CF1-9B86037171CA}" dt="2023-03-08T03:52:12.771" v="33" actId="20577"/>
      <pc:docMkLst>
        <pc:docMk/>
      </pc:docMkLst>
      <pc:sldChg chg="modSp">
        <pc:chgData name="Mia Song" userId="S::misunsong@uchicago.edu::4a6edde5-e185-436e-941f-4c4b5454de21" providerId="AD" clId="Web-{790B9835-A5EE-4815-8CF1-9B86037171CA}" dt="2023-03-08T03:52:12.771" v="33" actId="20577"/>
        <pc:sldMkLst>
          <pc:docMk/>
          <pc:sldMk cId="684103428" sldId="257"/>
        </pc:sldMkLst>
        <pc:spChg chg="mod">
          <ac:chgData name="Mia Song" userId="S::misunsong@uchicago.edu::4a6edde5-e185-436e-941f-4c4b5454de21" providerId="AD" clId="Web-{790B9835-A5EE-4815-8CF1-9B86037171CA}" dt="2023-03-08T03:52:12.771" v="33" actId="20577"/>
          <ac:spMkLst>
            <pc:docMk/>
            <pc:sldMk cId="684103428" sldId="257"/>
            <ac:spMk id="43" creationId="{49B2A7FE-9EBE-15F8-5931-24F7006010B0}"/>
          </ac:spMkLst>
        </pc:spChg>
      </pc:sldChg>
      <pc:sldChg chg="addSp delSp modSp ord">
        <pc:chgData name="Mia Song" userId="S::misunsong@uchicago.edu::4a6edde5-e185-436e-941f-4c4b5454de21" providerId="AD" clId="Web-{790B9835-A5EE-4815-8CF1-9B86037171CA}" dt="2023-03-08T03:49:35.611" v="20"/>
        <pc:sldMkLst>
          <pc:docMk/>
          <pc:sldMk cId="3341705128" sldId="267"/>
        </pc:sldMkLst>
        <pc:spChg chg="mod">
          <ac:chgData name="Mia Song" userId="S::misunsong@uchicago.edu::4a6edde5-e185-436e-941f-4c4b5454de21" providerId="AD" clId="Web-{790B9835-A5EE-4815-8CF1-9B86037171CA}" dt="2023-03-08T03:43:02.086" v="17" actId="1076"/>
          <ac:spMkLst>
            <pc:docMk/>
            <pc:sldMk cId="3341705128" sldId="267"/>
            <ac:spMk id="4" creationId="{5B8395F0-076A-7E67-4ED0-70E6C98A4264}"/>
          </ac:spMkLst>
        </pc:spChg>
        <pc:spChg chg="mod">
          <ac:chgData name="Mia Song" userId="S::misunsong@uchicago.edu::4a6edde5-e185-436e-941f-4c4b5454de21" providerId="AD" clId="Web-{790B9835-A5EE-4815-8CF1-9B86037171CA}" dt="2023-03-08T03:43:02.086" v="16" actId="1076"/>
          <ac:spMkLst>
            <pc:docMk/>
            <pc:sldMk cId="3341705128" sldId="267"/>
            <ac:spMk id="1029" creationId="{68086609-1636-069A-B057-7114EFDE0D88}"/>
          </ac:spMkLst>
        </pc:spChg>
        <pc:spChg chg="mod">
          <ac:chgData name="Mia Song" userId="S::misunsong@uchicago.edu::4a6edde5-e185-436e-941f-4c4b5454de21" providerId="AD" clId="Web-{790B9835-A5EE-4815-8CF1-9B86037171CA}" dt="2023-03-08T03:43:02.086" v="15" actId="1076"/>
          <ac:spMkLst>
            <pc:docMk/>
            <pc:sldMk cId="3341705128" sldId="267"/>
            <ac:spMk id="1032" creationId="{959CCA01-8594-DBC1-1A55-8AA926CD7AF4}"/>
          </ac:spMkLst>
        </pc:spChg>
        <pc:spChg chg="mod">
          <ac:chgData name="Mia Song" userId="S::misunsong@uchicago.edu::4a6edde5-e185-436e-941f-4c4b5454de21" providerId="AD" clId="Web-{790B9835-A5EE-4815-8CF1-9B86037171CA}" dt="2023-03-08T03:43:02.086" v="14" actId="1076"/>
          <ac:spMkLst>
            <pc:docMk/>
            <pc:sldMk cId="3341705128" sldId="267"/>
            <ac:spMk id="1045" creationId="{F6B8A9B0-A4A7-DC57-2E07-1ABAF945955B}"/>
          </ac:spMkLst>
        </pc:spChg>
        <pc:grpChg chg="mod">
          <ac:chgData name="Mia Song" userId="S::misunsong@uchicago.edu::4a6edde5-e185-436e-941f-4c4b5454de21" providerId="AD" clId="Web-{790B9835-A5EE-4815-8CF1-9B86037171CA}" dt="2023-03-08T03:43:02.086" v="12" actId="1076"/>
          <ac:grpSpMkLst>
            <pc:docMk/>
            <pc:sldMk cId="3341705128" sldId="267"/>
            <ac:grpSpMk id="6" creationId="{6BA5BEA8-8546-7F85-7C93-D1A3FC870FA6}"/>
          </ac:grpSpMkLst>
        </pc:grpChg>
        <pc:grpChg chg="mod">
          <ac:chgData name="Mia Song" userId="S::misunsong@uchicago.edu::4a6edde5-e185-436e-941f-4c4b5454de21" providerId="AD" clId="Web-{790B9835-A5EE-4815-8CF1-9B86037171CA}" dt="2023-03-08T03:43:02.086" v="13" actId="1076"/>
          <ac:grpSpMkLst>
            <pc:docMk/>
            <pc:sldMk cId="3341705128" sldId="267"/>
            <ac:grpSpMk id="1055" creationId="{63B7B128-DD28-375F-DC4B-E044CE52D8C4}"/>
          </ac:grpSpMkLst>
        </pc:grpChg>
        <pc:graphicFrameChg chg="add">
          <ac:chgData name="Mia Song" userId="S::misunsong@uchicago.edu::4a6edde5-e185-436e-941f-4c4b5454de21" providerId="AD" clId="Web-{790B9835-A5EE-4815-8CF1-9B86037171CA}" dt="2023-03-08T03:45:16.901" v="19"/>
          <ac:graphicFrameMkLst>
            <pc:docMk/>
            <pc:sldMk cId="3341705128" sldId="267"/>
            <ac:graphicFrameMk id="5" creationId="{CA41126A-C112-2133-B041-372DF151F877}"/>
          </ac:graphicFrameMkLst>
        </pc:graphicFrameChg>
        <pc:graphicFrameChg chg="del">
          <ac:chgData name="Mia Song" userId="S::misunsong@uchicago.edu::4a6edde5-e185-436e-941f-4c4b5454de21" providerId="AD" clId="Web-{790B9835-A5EE-4815-8CF1-9B86037171CA}" dt="2023-03-08T03:41:38.115" v="1"/>
          <ac:graphicFrameMkLst>
            <pc:docMk/>
            <pc:sldMk cId="3341705128" sldId="267"/>
            <ac:graphicFrameMk id="7" creationId="{2937B323-9964-E168-7A3C-66D799810AA0}"/>
          </ac:graphicFrameMkLst>
        </pc:graphicFrameChg>
      </pc:sldChg>
      <pc:sldChg chg="ord">
        <pc:chgData name="Mia Song" userId="S::misunsong@uchicago.edu::4a6edde5-e185-436e-941f-4c4b5454de21" providerId="AD" clId="Web-{790B9835-A5EE-4815-8CF1-9B86037171CA}" dt="2023-03-08T03:50:25.799" v="21"/>
        <pc:sldMkLst>
          <pc:docMk/>
          <pc:sldMk cId="3019221569" sldId="302"/>
        </pc:sldMkLst>
      </pc:sldChg>
      <pc:sldChg chg="ord">
        <pc:chgData name="Mia Song" userId="S::misunsong@uchicago.edu::4a6edde5-e185-436e-941f-4c4b5454de21" providerId="AD" clId="Web-{790B9835-A5EE-4815-8CF1-9B86037171CA}" dt="2023-03-08T03:43:00.351" v="10"/>
        <pc:sldMkLst>
          <pc:docMk/>
          <pc:sldMk cId="65629233" sldId="305"/>
        </pc:sldMkLst>
      </pc:sldChg>
      <pc:sldChg chg="ord">
        <pc:chgData name="Mia Song" userId="S::misunsong@uchicago.edu::4a6edde5-e185-436e-941f-4c4b5454de21" providerId="AD" clId="Web-{790B9835-A5EE-4815-8CF1-9B86037171CA}" dt="2023-03-08T03:43:00.351" v="11"/>
        <pc:sldMkLst>
          <pc:docMk/>
          <pc:sldMk cId="2607585006" sldId="306"/>
        </pc:sldMkLst>
      </pc:sldChg>
    </pc:docChg>
  </pc:docChgLst>
  <pc:docChgLst>
    <pc:chgData name="Mia Song" userId="S::misunsong@uchicago.edu::4a6edde5-e185-436e-941f-4c4b5454de21" providerId="AD" clId="Web-{D96E123F-569F-4663-AF1A-9E875954410C}"/>
    <pc:docChg chg="modSld">
      <pc:chgData name="Mia Song" userId="S::misunsong@uchicago.edu::4a6edde5-e185-436e-941f-4c4b5454de21" providerId="AD" clId="Web-{D96E123F-569F-4663-AF1A-9E875954410C}" dt="2023-03-04T23:09:45.421" v="0"/>
      <pc:docMkLst>
        <pc:docMk/>
      </pc:docMkLst>
      <pc:sldChg chg="modSp">
        <pc:chgData name="Mia Song" userId="S::misunsong@uchicago.edu::4a6edde5-e185-436e-941f-4c4b5454de21" providerId="AD" clId="Web-{D96E123F-569F-4663-AF1A-9E875954410C}" dt="2023-03-04T23:09:45.421" v="0"/>
        <pc:sldMkLst>
          <pc:docMk/>
          <pc:sldMk cId="3091826990" sldId="295"/>
        </pc:sldMkLst>
        <pc:graphicFrameChg chg="modGraphic">
          <ac:chgData name="Mia Song" userId="S::misunsong@uchicago.edu::4a6edde5-e185-436e-941f-4c4b5454de21" providerId="AD" clId="Web-{D96E123F-569F-4663-AF1A-9E875954410C}" dt="2023-03-04T23:09:45.421" v="0"/>
          <ac:graphicFrameMkLst>
            <pc:docMk/>
            <pc:sldMk cId="3091826990" sldId="295"/>
            <ac:graphicFrameMk id="9" creationId="{298DEFDF-8787-5606-389B-4872C5E1882D}"/>
          </ac:graphicFrameMkLst>
        </pc:graphicFrameChg>
      </pc:sldChg>
    </pc:docChg>
  </pc:docChgLst>
  <pc:docChgLst>
    <pc:chgData name="Jane Liu" userId="262e379f-a797-4a3e-b1bc-12069190cab0" providerId="ADAL" clId="{3A9CB373-836E-404E-9201-3E0AAB7DC13E}"/>
    <pc:docChg chg="undo custSel addSld delSld modSld">
      <pc:chgData name="Jane Liu" userId="262e379f-a797-4a3e-b1bc-12069190cab0" providerId="ADAL" clId="{3A9CB373-836E-404E-9201-3E0AAB7DC13E}" dt="2023-03-07T01:17:49.654" v="4499" actId="1076"/>
      <pc:docMkLst>
        <pc:docMk/>
      </pc:docMkLst>
      <pc:sldChg chg="modSp mod">
        <pc:chgData name="Jane Liu" userId="262e379f-a797-4a3e-b1bc-12069190cab0" providerId="ADAL" clId="{3A9CB373-836E-404E-9201-3E0AAB7DC13E}" dt="2023-03-07T01:17:49.654" v="4499" actId="1076"/>
        <pc:sldMkLst>
          <pc:docMk/>
          <pc:sldMk cId="417115014" sldId="256"/>
        </pc:sldMkLst>
        <pc:grpChg chg="mod">
          <ac:chgData name="Jane Liu" userId="262e379f-a797-4a3e-b1bc-12069190cab0" providerId="ADAL" clId="{3A9CB373-836E-404E-9201-3E0AAB7DC13E}" dt="2023-03-07T01:17:49.654" v="4499" actId="1076"/>
          <ac:grpSpMkLst>
            <pc:docMk/>
            <pc:sldMk cId="417115014" sldId="256"/>
            <ac:grpSpMk id="14" creationId="{EFF3D91B-D916-D98F-7BBF-3671267BE205}"/>
          </ac:grpSpMkLst>
        </pc:grpChg>
      </pc:sldChg>
      <pc:sldChg chg="addSp delSp modSp del mod modShow">
        <pc:chgData name="Jane Liu" userId="262e379f-a797-4a3e-b1bc-12069190cab0" providerId="ADAL" clId="{3A9CB373-836E-404E-9201-3E0AAB7DC13E}" dt="2023-03-07T00:55:39.978" v="2868" actId="2696"/>
        <pc:sldMkLst>
          <pc:docMk/>
          <pc:sldMk cId="2021918647" sldId="264"/>
        </pc:sldMkLst>
        <pc:spChg chg="mod">
          <ac:chgData name="Jane Liu" userId="262e379f-a797-4a3e-b1bc-12069190cab0" providerId="ADAL" clId="{3A9CB373-836E-404E-9201-3E0AAB7DC13E}" dt="2023-03-06T03:52:17.779" v="49" actId="20577"/>
          <ac:spMkLst>
            <pc:docMk/>
            <pc:sldMk cId="2021918647" sldId="264"/>
            <ac:spMk id="2" creationId="{7FC10301-C0F1-9FBE-DAF1-D09A4267252B}"/>
          </ac:spMkLst>
        </pc:spChg>
        <pc:spChg chg="mod">
          <ac:chgData name="Jane Liu" userId="262e379f-a797-4a3e-b1bc-12069190cab0" providerId="ADAL" clId="{3A9CB373-836E-404E-9201-3E0AAB7DC13E}" dt="2023-03-06T03:55:29.578" v="81" actId="1076"/>
          <ac:spMkLst>
            <pc:docMk/>
            <pc:sldMk cId="2021918647" sldId="264"/>
            <ac:spMk id="3" creationId="{D49BBCC4-E9E0-9465-7888-D201F3ABADAF}"/>
          </ac:spMkLst>
        </pc:spChg>
        <pc:spChg chg="add del mod">
          <ac:chgData name="Jane Liu" userId="262e379f-a797-4a3e-b1bc-12069190cab0" providerId="ADAL" clId="{3A9CB373-836E-404E-9201-3E0AAB7DC13E}" dt="2023-03-06T03:53:04.184" v="51"/>
          <ac:spMkLst>
            <pc:docMk/>
            <pc:sldMk cId="2021918647" sldId="264"/>
            <ac:spMk id="7" creationId="{8FCBEC96-783F-5137-8194-60384762B484}"/>
          </ac:spMkLst>
        </pc:spChg>
        <pc:spChg chg="add mod">
          <ac:chgData name="Jane Liu" userId="262e379f-a797-4a3e-b1bc-12069190cab0" providerId="ADAL" clId="{3A9CB373-836E-404E-9201-3E0AAB7DC13E}" dt="2023-03-06T04:01:54.367" v="283" actId="1038"/>
          <ac:spMkLst>
            <pc:docMk/>
            <pc:sldMk cId="2021918647" sldId="264"/>
            <ac:spMk id="10" creationId="{BE1715DA-BF3F-5E92-DF81-5FE069563E5E}"/>
          </ac:spMkLst>
        </pc:spChg>
        <pc:graphicFrameChg chg="add mod modGraphic">
          <ac:chgData name="Jane Liu" userId="262e379f-a797-4a3e-b1bc-12069190cab0" providerId="ADAL" clId="{3A9CB373-836E-404E-9201-3E0AAB7DC13E}" dt="2023-03-06T04:01:03.961" v="260" actId="20577"/>
          <ac:graphicFrameMkLst>
            <pc:docMk/>
            <pc:sldMk cId="2021918647" sldId="264"/>
            <ac:graphicFrameMk id="8" creationId="{2E9B3FB5-1F77-EB83-E9CD-46C9F798EEC8}"/>
          </ac:graphicFrameMkLst>
        </pc:graphicFrameChg>
        <pc:graphicFrameChg chg="add mod modGraphic">
          <ac:chgData name="Jane Liu" userId="262e379f-a797-4a3e-b1bc-12069190cab0" providerId="ADAL" clId="{3A9CB373-836E-404E-9201-3E0AAB7DC13E}" dt="2023-03-06T03:59:32.594" v="184" actId="2165"/>
          <ac:graphicFrameMkLst>
            <pc:docMk/>
            <pc:sldMk cId="2021918647" sldId="264"/>
            <ac:graphicFrameMk id="9" creationId="{F9A27498-FE13-4E3F-43D1-E858957F4ED1}"/>
          </ac:graphicFrameMkLst>
        </pc:graphicFrameChg>
      </pc:sldChg>
      <pc:sldChg chg="addSp delSp modSp add mod modNotesTx">
        <pc:chgData name="Jane Liu" userId="262e379f-a797-4a3e-b1bc-12069190cab0" providerId="ADAL" clId="{3A9CB373-836E-404E-9201-3E0AAB7DC13E}" dt="2023-03-07T01:17:40.626" v="4498" actId="20577"/>
        <pc:sldMkLst>
          <pc:docMk/>
          <pc:sldMk cId="1263741359" sldId="297"/>
        </pc:sldMkLst>
        <pc:spChg chg="mod">
          <ac:chgData name="Jane Liu" userId="262e379f-a797-4a3e-b1bc-12069190cab0" providerId="ADAL" clId="{3A9CB373-836E-404E-9201-3E0AAB7DC13E}" dt="2023-03-06T19:03:41.364" v="595" actId="1076"/>
          <ac:spMkLst>
            <pc:docMk/>
            <pc:sldMk cId="1263741359" sldId="297"/>
            <ac:spMk id="3" creationId="{D49BBCC4-E9E0-9465-7888-D201F3ABADAF}"/>
          </ac:spMkLst>
        </pc:spChg>
        <pc:spChg chg="mod">
          <ac:chgData name="Jane Liu" userId="262e379f-a797-4a3e-b1bc-12069190cab0" providerId="ADAL" clId="{3A9CB373-836E-404E-9201-3E0AAB7DC13E}" dt="2023-03-06T19:03:39.191" v="593" actId="1076"/>
          <ac:spMkLst>
            <pc:docMk/>
            <pc:sldMk cId="1263741359" sldId="297"/>
            <ac:spMk id="5" creationId="{46651C1F-1B1A-EDDE-95B4-8773A43ED209}"/>
          </ac:spMkLst>
        </pc:spChg>
        <pc:spChg chg="add mod">
          <ac:chgData name="Jane Liu" userId="262e379f-a797-4a3e-b1bc-12069190cab0" providerId="ADAL" clId="{3A9CB373-836E-404E-9201-3E0AAB7DC13E}" dt="2023-03-06T19:04:34.515" v="773" actId="1037"/>
          <ac:spMkLst>
            <pc:docMk/>
            <pc:sldMk cId="1263741359" sldId="297"/>
            <ac:spMk id="9" creationId="{BB37A02A-407D-7976-0000-7CA3779220B8}"/>
          </ac:spMkLst>
        </pc:spChg>
        <pc:spChg chg="mod">
          <ac:chgData name="Jane Liu" userId="262e379f-a797-4a3e-b1bc-12069190cab0" providerId="ADAL" clId="{3A9CB373-836E-404E-9201-3E0AAB7DC13E}" dt="2023-03-06T19:04:12.116" v="711" actId="1037"/>
          <ac:spMkLst>
            <pc:docMk/>
            <pc:sldMk cId="1263741359" sldId="297"/>
            <ac:spMk id="10" creationId="{BE1715DA-BF3F-5E92-DF81-5FE069563E5E}"/>
          </ac:spMkLst>
        </pc:spChg>
        <pc:spChg chg="add del mod">
          <ac:chgData name="Jane Liu" userId="262e379f-a797-4a3e-b1bc-12069190cab0" providerId="ADAL" clId="{3A9CB373-836E-404E-9201-3E0AAB7DC13E}" dt="2023-03-06T19:03:50.056" v="597"/>
          <ac:spMkLst>
            <pc:docMk/>
            <pc:sldMk cId="1263741359" sldId="297"/>
            <ac:spMk id="11" creationId="{AA15E3D9-9F03-3609-E076-33D6D8ABFC9A}"/>
          </ac:spMkLst>
        </pc:spChg>
        <pc:spChg chg="add del mod">
          <ac:chgData name="Jane Liu" userId="262e379f-a797-4a3e-b1bc-12069190cab0" providerId="ADAL" clId="{3A9CB373-836E-404E-9201-3E0AAB7DC13E}" dt="2023-03-06T19:10:22.907" v="1066"/>
          <ac:spMkLst>
            <pc:docMk/>
            <pc:sldMk cId="1263741359" sldId="297"/>
            <ac:spMk id="16" creationId="{EFDF5026-C0D8-A547-0710-CFD4F4636051}"/>
          </ac:spMkLst>
        </pc:spChg>
        <pc:graphicFrameChg chg="add mod modGraphic">
          <ac:chgData name="Jane Liu" userId="262e379f-a797-4a3e-b1bc-12069190cab0" providerId="ADAL" clId="{3A9CB373-836E-404E-9201-3E0AAB7DC13E}" dt="2023-03-06T19:12:20.564" v="1184" actId="1035"/>
          <ac:graphicFrameMkLst>
            <pc:docMk/>
            <pc:sldMk cId="1263741359" sldId="297"/>
            <ac:graphicFrameMk id="7" creationId="{4211A1C0-EDCF-1F06-A870-A29E4CAA70BE}"/>
          </ac:graphicFrameMkLst>
        </pc:graphicFrameChg>
        <pc:graphicFrameChg chg="del modGraphic">
          <ac:chgData name="Jane Liu" userId="262e379f-a797-4a3e-b1bc-12069190cab0" providerId="ADAL" clId="{3A9CB373-836E-404E-9201-3E0AAB7DC13E}" dt="2023-03-06T04:02:19.295" v="287" actId="478"/>
          <ac:graphicFrameMkLst>
            <pc:docMk/>
            <pc:sldMk cId="1263741359" sldId="297"/>
            <ac:graphicFrameMk id="8" creationId="{2E9B3FB5-1F77-EB83-E9CD-46C9F798EEC8}"/>
          </ac:graphicFrameMkLst>
        </pc:graphicFrameChg>
        <pc:graphicFrameChg chg="add mod modGraphic">
          <ac:chgData name="Jane Liu" userId="262e379f-a797-4a3e-b1bc-12069190cab0" providerId="ADAL" clId="{3A9CB373-836E-404E-9201-3E0AAB7DC13E}" dt="2023-03-07T00:55:19.621" v="2791" actId="798"/>
          <ac:graphicFrameMkLst>
            <pc:docMk/>
            <pc:sldMk cId="1263741359" sldId="297"/>
            <ac:graphicFrameMk id="8" creationId="{B0A4C3C2-28EC-0CE5-D4C5-0B739BC34A37}"/>
          </ac:graphicFrameMkLst>
        </pc:graphicFrameChg>
        <pc:graphicFrameChg chg="del">
          <ac:chgData name="Jane Liu" userId="262e379f-a797-4a3e-b1bc-12069190cab0" providerId="ADAL" clId="{3A9CB373-836E-404E-9201-3E0AAB7DC13E}" dt="2023-03-06T04:02:43.528" v="292" actId="478"/>
          <ac:graphicFrameMkLst>
            <pc:docMk/>
            <pc:sldMk cId="1263741359" sldId="297"/>
            <ac:graphicFrameMk id="9" creationId="{F9A27498-FE13-4E3F-43D1-E858957F4ED1}"/>
          </ac:graphicFrameMkLst>
        </pc:graphicFrameChg>
        <pc:graphicFrameChg chg="add del mod">
          <ac:chgData name="Jane Liu" userId="262e379f-a797-4a3e-b1bc-12069190cab0" providerId="ADAL" clId="{3A9CB373-836E-404E-9201-3E0AAB7DC13E}" dt="2023-03-06T04:02:35.956" v="290"/>
          <ac:graphicFrameMkLst>
            <pc:docMk/>
            <pc:sldMk cId="1263741359" sldId="297"/>
            <ac:graphicFrameMk id="11" creationId="{B2BA17D0-1755-DDA7-53DE-7FBC6EA443BC}"/>
          </ac:graphicFrameMkLst>
        </pc:graphicFrameChg>
        <pc:graphicFrameChg chg="add del mod">
          <ac:chgData name="Jane Liu" userId="262e379f-a797-4a3e-b1bc-12069190cab0" providerId="ADAL" clId="{3A9CB373-836E-404E-9201-3E0AAB7DC13E}" dt="2023-03-07T00:55:23.130" v="2792" actId="478"/>
          <ac:graphicFrameMkLst>
            <pc:docMk/>
            <pc:sldMk cId="1263741359" sldId="297"/>
            <ac:graphicFrameMk id="11" creationId="{CA7F59E3-8768-8021-DDB8-A6ED571CD9E0}"/>
          </ac:graphicFrameMkLst>
        </pc:graphicFrameChg>
        <pc:graphicFrameChg chg="add mod modGraphic">
          <ac:chgData name="Jane Liu" userId="262e379f-a797-4a3e-b1bc-12069190cab0" providerId="ADAL" clId="{3A9CB373-836E-404E-9201-3E0AAB7DC13E}" dt="2023-03-06T19:12:27.859" v="1201" actId="1036"/>
          <ac:graphicFrameMkLst>
            <pc:docMk/>
            <pc:sldMk cId="1263741359" sldId="297"/>
            <ac:graphicFrameMk id="12" creationId="{D32BF6F0-1E01-C278-736E-BD83D4B4A2ED}"/>
          </ac:graphicFrameMkLst>
        </pc:graphicFrameChg>
        <pc:graphicFrameChg chg="add mod modGraphic">
          <ac:chgData name="Jane Liu" userId="262e379f-a797-4a3e-b1bc-12069190cab0" providerId="ADAL" clId="{3A9CB373-836E-404E-9201-3E0AAB7DC13E}" dt="2023-03-06T19:13:40.640" v="1269" actId="20577"/>
          <ac:graphicFrameMkLst>
            <pc:docMk/>
            <pc:sldMk cId="1263741359" sldId="297"/>
            <ac:graphicFrameMk id="13" creationId="{272189E7-07E7-EF64-0349-70593D4D07E5}"/>
          </ac:graphicFrameMkLst>
        </pc:graphicFrameChg>
        <pc:graphicFrameChg chg="add mod modGraphic">
          <ac:chgData name="Jane Liu" userId="262e379f-a797-4a3e-b1bc-12069190cab0" providerId="ADAL" clId="{3A9CB373-836E-404E-9201-3E0AAB7DC13E}" dt="2023-03-06T19:13:50.072" v="1313" actId="20577"/>
          <ac:graphicFrameMkLst>
            <pc:docMk/>
            <pc:sldMk cId="1263741359" sldId="297"/>
            <ac:graphicFrameMk id="14" creationId="{868018F7-4987-11CF-2D5E-B341CC710603}"/>
          </ac:graphicFrameMkLst>
        </pc:graphicFrameChg>
        <pc:graphicFrameChg chg="add del mod modGraphic">
          <ac:chgData name="Jane Liu" userId="262e379f-a797-4a3e-b1bc-12069190cab0" providerId="ADAL" clId="{3A9CB373-836E-404E-9201-3E0AAB7DC13E}" dt="2023-03-07T00:51:25.548" v="2140" actId="478"/>
          <ac:graphicFrameMkLst>
            <pc:docMk/>
            <pc:sldMk cId="1263741359" sldId="297"/>
            <ac:graphicFrameMk id="15" creationId="{F5BC8DD3-2C07-4B75-4FE0-B26E9B94CE24}"/>
          </ac:graphicFrameMkLst>
        </pc:graphicFrameChg>
        <pc:graphicFrameChg chg="add mod modGraphic">
          <ac:chgData name="Jane Liu" userId="262e379f-a797-4a3e-b1bc-12069190cab0" providerId="ADAL" clId="{3A9CB373-836E-404E-9201-3E0AAB7DC13E}" dt="2023-03-07T01:17:40.626" v="4498" actId="20577"/>
          <ac:graphicFrameMkLst>
            <pc:docMk/>
            <pc:sldMk cId="1263741359" sldId="297"/>
            <ac:graphicFrameMk id="16" creationId="{286D7090-AEF8-7898-2B11-BAE748FEAE7D}"/>
          </ac:graphicFrameMkLst>
        </pc:graphicFrameChg>
        <pc:graphicFrameChg chg="add mod modGraphic">
          <ac:chgData name="Jane Liu" userId="262e379f-a797-4a3e-b1bc-12069190cab0" providerId="ADAL" clId="{3A9CB373-836E-404E-9201-3E0AAB7DC13E}" dt="2023-03-07T00:44:32.355" v="1745" actId="20577"/>
          <ac:graphicFrameMkLst>
            <pc:docMk/>
            <pc:sldMk cId="1263741359" sldId="297"/>
            <ac:graphicFrameMk id="17" creationId="{245A3FBE-03B0-AFD0-C9F5-188070AB982B}"/>
          </ac:graphicFrameMkLst>
        </pc:graphicFrameChg>
      </pc:sldChg>
    </pc:docChg>
  </pc:docChgLst>
  <pc:docChgLst>
    <pc:chgData name="Mia Song" userId="S::misunsong@uchicago.edu::4a6edde5-e185-436e-941f-4c4b5454de21" providerId="AD" clId="Web-{E274693A-4B09-49A9-8790-7BC09912F173}"/>
    <pc:docChg chg="modSld">
      <pc:chgData name="Mia Song" userId="S::misunsong@uchicago.edu::4a6edde5-e185-436e-941f-4c4b5454de21" providerId="AD" clId="Web-{E274693A-4B09-49A9-8790-7BC09912F173}" dt="2023-03-05T03:27:16.435" v="44"/>
      <pc:docMkLst>
        <pc:docMk/>
      </pc:docMkLst>
      <pc:sldChg chg="delSp modSp">
        <pc:chgData name="Mia Song" userId="S::misunsong@uchicago.edu::4a6edde5-e185-436e-941f-4c4b5454de21" providerId="AD" clId="Web-{E274693A-4B09-49A9-8790-7BC09912F173}" dt="2023-03-05T03:27:16.435" v="44"/>
        <pc:sldMkLst>
          <pc:docMk/>
          <pc:sldMk cId="3091826990" sldId="295"/>
        </pc:sldMkLst>
        <pc:spChg chg="mod">
          <ac:chgData name="Mia Song" userId="S::misunsong@uchicago.edu::4a6edde5-e185-436e-941f-4c4b5454de21" providerId="AD" clId="Web-{E274693A-4B09-49A9-8790-7BC09912F173}" dt="2023-03-05T03:26:27.998" v="17" actId="1076"/>
          <ac:spMkLst>
            <pc:docMk/>
            <pc:sldMk cId="3091826990" sldId="295"/>
            <ac:spMk id="34" creationId="{42AFD276-0332-2101-1B70-CF64F08A255E}"/>
          </ac:spMkLst>
        </pc:spChg>
        <pc:spChg chg="del mod">
          <ac:chgData name="Mia Song" userId="S::misunsong@uchicago.edu::4a6edde5-e185-436e-941f-4c4b5454de21" providerId="AD" clId="Web-{E274693A-4B09-49A9-8790-7BC09912F173}" dt="2023-03-05T03:26:16.155" v="14"/>
          <ac:spMkLst>
            <pc:docMk/>
            <pc:sldMk cId="3091826990" sldId="295"/>
            <ac:spMk id="35" creationId="{A0F0295F-6850-FBCF-B6E1-ED9696ED3F84}"/>
          </ac:spMkLst>
        </pc:spChg>
        <pc:graphicFrameChg chg="mod modGraphic">
          <ac:chgData name="Mia Song" userId="S::misunsong@uchicago.edu::4a6edde5-e185-436e-941f-4c4b5454de21" providerId="AD" clId="Web-{E274693A-4B09-49A9-8790-7BC09912F173}" dt="2023-03-05T03:27:16.435" v="44"/>
          <ac:graphicFrameMkLst>
            <pc:docMk/>
            <pc:sldMk cId="3091826990" sldId="295"/>
            <ac:graphicFrameMk id="9" creationId="{298DEFDF-8787-5606-389B-4872C5E1882D}"/>
          </ac:graphicFrameMkLst>
        </pc:graphicFrameChg>
      </pc:sldChg>
    </pc:docChg>
  </pc:docChgLst>
  <pc:docChgLst>
    <pc:chgData name="Petra Hutabarat" userId="S::petrahutabarat@uchicago.edu::0ae249e6-cf54-4317-8658-801f925e3495" providerId="AD" clId="Web-{024D10EE-82C7-454F-A4BC-36082A028E4E}"/>
    <pc:docChg chg="addSld delSld modSld">
      <pc:chgData name="Petra Hutabarat" userId="S::petrahutabarat@uchicago.edu::0ae249e6-cf54-4317-8658-801f925e3495" providerId="AD" clId="Web-{024D10EE-82C7-454F-A4BC-36082A028E4E}" dt="2023-03-07T15:59:38.043" v="12"/>
      <pc:docMkLst>
        <pc:docMk/>
      </pc:docMkLst>
      <pc:sldChg chg="modSp">
        <pc:chgData name="Petra Hutabarat" userId="S::petrahutabarat@uchicago.edu::0ae249e6-cf54-4317-8658-801f925e3495" providerId="AD" clId="Web-{024D10EE-82C7-454F-A4BC-36082A028E4E}" dt="2023-03-07T15:56:26.654" v="3"/>
        <pc:sldMkLst>
          <pc:docMk/>
          <pc:sldMk cId="4016758375" sldId="261"/>
        </pc:sldMkLst>
        <pc:graphicFrameChg chg="mod modGraphic">
          <ac:chgData name="Petra Hutabarat" userId="S::petrahutabarat@uchicago.edu::0ae249e6-cf54-4317-8658-801f925e3495" providerId="AD" clId="Web-{024D10EE-82C7-454F-A4BC-36082A028E4E}" dt="2023-03-07T15:56:26.654" v="3"/>
          <ac:graphicFrameMkLst>
            <pc:docMk/>
            <pc:sldMk cId="4016758375" sldId="261"/>
            <ac:graphicFrameMk id="482" creationId="{76BBC579-CADD-D627-79AB-EA91409BB683}"/>
          </ac:graphicFrameMkLst>
        </pc:graphicFrameChg>
      </pc:sldChg>
      <pc:sldChg chg="addSp new del">
        <pc:chgData name="Petra Hutabarat" userId="S::petrahutabarat@uchicago.edu::0ae249e6-cf54-4317-8658-801f925e3495" providerId="AD" clId="Web-{024D10EE-82C7-454F-A4BC-36082A028E4E}" dt="2023-03-07T15:59:38.043" v="12"/>
        <pc:sldMkLst>
          <pc:docMk/>
          <pc:sldMk cId="139444066" sldId="300"/>
        </pc:sldMkLst>
        <pc:graphicFrameChg chg="add">
          <ac:chgData name="Petra Hutabarat" userId="S::petrahutabarat@uchicago.edu::0ae249e6-cf54-4317-8658-801f925e3495" providerId="AD" clId="Web-{024D10EE-82C7-454F-A4BC-36082A028E4E}" dt="2023-03-07T15:58:51.978" v="11"/>
          <ac:graphicFrameMkLst>
            <pc:docMk/>
            <pc:sldMk cId="139444066" sldId="300"/>
            <ac:graphicFrameMk id="7" creationId="{27F95158-5ABC-114C-7116-3707A4766E11}"/>
          </ac:graphicFrameMkLst>
        </pc:graphicFrameChg>
      </pc:sldChg>
      <pc:sldChg chg="new del">
        <pc:chgData name="Petra Hutabarat" userId="S::petrahutabarat@uchicago.edu::0ae249e6-cf54-4317-8658-801f925e3495" providerId="AD" clId="Web-{024D10EE-82C7-454F-A4BC-36082A028E4E}" dt="2023-03-07T15:58:17.287" v="5"/>
        <pc:sldMkLst>
          <pc:docMk/>
          <pc:sldMk cId="3844457796" sldId="300"/>
        </pc:sldMkLst>
      </pc:sldChg>
      <pc:sldChg chg="add del replId">
        <pc:chgData name="Petra Hutabarat" userId="S::petrahutabarat@uchicago.edu::0ae249e6-cf54-4317-8658-801f925e3495" providerId="AD" clId="Web-{024D10EE-82C7-454F-A4BC-36082A028E4E}" dt="2023-03-07T15:58:27.179" v="7"/>
        <pc:sldMkLst>
          <pc:docMk/>
          <pc:sldMk cId="3928818013" sldId="300"/>
        </pc:sldMkLst>
      </pc:sldChg>
      <pc:sldChg chg="add del replId">
        <pc:chgData name="Petra Hutabarat" userId="S::petrahutabarat@uchicago.edu::0ae249e6-cf54-4317-8658-801f925e3495" providerId="AD" clId="Web-{024D10EE-82C7-454F-A4BC-36082A028E4E}" dt="2023-03-07T15:58:46.149" v="10"/>
        <pc:sldMkLst>
          <pc:docMk/>
          <pc:sldMk cId="591354684" sldId="301"/>
        </pc:sldMkLst>
      </pc:sldChg>
    </pc:docChg>
  </pc:docChgLst>
  <pc:docChgLst>
    <pc:chgData clId="Web-{9D5077D1-0D5E-4710-80B9-9C3F3D360493}"/>
    <pc:docChg chg="modSld">
      <pc:chgData name="" userId="" providerId="" clId="Web-{9D5077D1-0D5E-4710-80B9-9C3F3D360493}" dt="2023-03-07T04:54:56.008" v="0"/>
      <pc:docMkLst>
        <pc:docMk/>
      </pc:docMkLst>
      <pc:sldChg chg="addSp modSp">
        <pc:chgData name="" userId="" providerId="" clId="Web-{9D5077D1-0D5E-4710-80B9-9C3F3D360493}" dt="2023-03-07T04:54:56.008" v="0"/>
        <pc:sldMkLst>
          <pc:docMk/>
          <pc:sldMk cId="4016758375" sldId="261"/>
        </pc:sldMkLst>
        <pc:picChg chg="add mod">
          <ac:chgData name="" userId="" providerId="" clId="Web-{9D5077D1-0D5E-4710-80B9-9C3F3D360493}" dt="2023-03-07T04:54:56.008" v="0"/>
          <ac:picMkLst>
            <pc:docMk/>
            <pc:sldMk cId="4016758375" sldId="261"/>
            <ac:picMk id="3" creationId="{85EA9780-BF86-6FD0-9A92-D8A2962EA5E0}"/>
          </ac:picMkLst>
        </pc:picChg>
      </pc:sldChg>
    </pc:docChg>
  </pc:docChgLst>
  <pc:docChgLst>
    <pc:chgData name="Petra Hutabarat" userId="S::petrahutabarat@uchicago.edu::0ae249e6-cf54-4317-8658-801f925e3495" providerId="AD" clId="Web-{0569C667-34AA-4923-85A7-EB0EE15D2A40}"/>
    <pc:docChg chg="addSld delSld modSld">
      <pc:chgData name="Petra Hutabarat" userId="S::petrahutabarat@uchicago.edu::0ae249e6-cf54-4317-8658-801f925e3495" providerId="AD" clId="Web-{0569C667-34AA-4923-85A7-EB0EE15D2A40}" dt="2023-03-07T04:53:46.760" v="1457"/>
      <pc:docMkLst>
        <pc:docMk/>
      </pc:docMkLst>
      <pc:sldChg chg="addSp delSp modSp">
        <pc:chgData name="Petra Hutabarat" userId="S::petrahutabarat@uchicago.edu::0ae249e6-cf54-4317-8658-801f925e3495" providerId="AD" clId="Web-{0569C667-34AA-4923-85A7-EB0EE15D2A40}" dt="2023-03-07T04:53:46.760" v="1457"/>
        <pc:sldMkLst>
          <pc:docMk/>
          <pc:sldMk cId="4016758375" sldId="261"/>
        </pc:sldMkLst>
        <pc:spChg chg="mod">
          <ac:chgData name="Petra Hutabarat" userId="S::petrahutabarat@uchicago.edu::0ae249e6-cf54-4317-8658-801f925e3495" providerId="AD" clId="Web-{0569C667-34AA-4923-85A7-EB0EE15D2A40}" dt="2023-03-07T04:47:46.963" v="653" actId="20577"/>
          <ac:spMkLst>
            <pc:docMk/>
            <pc:sldMk cId="4016758375" sldId="261"/>
            <ac:spMk id="2" creationId="{04B160B6-5D11-412F-6C99-5E75310E3CC8}"/>
          </ac:spMkLst>
        </pc:spChg>
        <pc:spChg chg="del">
          <ac:chgData name="Petra Hutabarat" userId="S::petrahutabarat@uchicago.edu::0ae249e6-cf54-4317-8658-801f925e3495" providerId="AD" clId="Web-{0569C667-34AA-4923-85A7-EB0EE15D2A40}" dt="2023-03-07T04:09:55.005" v="0"/>
          <ac:spMkLst>
            <pc:docMk/>
            <pc:sldMk cId="4016758375" sldId="261"/>
            <ac:spMk id="3" creationId="{B08AD950-16C7-AF30-7683-5F7CF669CC4F}"/>
          </ac:spMkLst>
        </pc:spChg>
        <pc:spChg chg="add del mod">
          <ac:chgData name="Petra Hutabarat" userId="S::petrahutabarat@uchicago.edu::0ae249e6-cf54-4317-8658-801f925e3495" providerId="AD" clId="Web-{0569C667-34AA-4923-85A7-EB0EE15D2A40}" dt="2023-03-07T04:11:45.524" v="2"/>
          <ac:spMkLst>
            <pc:docMk/>
            <pc:sldMk cId="4016758375" sldId="261"/>
            <ac:spMk id="13" creationId="{5E8C1E09-4C1D-8FF9-C6DD-BD2E42C72EF7}"/>
          </ac:spMkLst>
        </pc:spChg>
        <pc:spChg chg="add mod">
          <ac:chgData name="Petra Hutabarat" userId="S::petrahutabarat@uchicago.edu::0ae249e6-cf54-4317-8658-801f925e3495" providerId="AD" clId="Web-{0569C667-34AA-4923-85A7-EB0EE15D2A40}" dt="2023-03-07T04:39:45.523" v="596" actId="1076"/>
          <ac:spMkLst>
            <pc:docMk/>
            <pc:sldMk cId="4016758375" sldId="261"/>
            <ac:spMk id="18" creationId="{02EB3584-B272-4BF4-A203-891EE0133D7B}"/>
          </ac:spMkLst>
        </pc:spChg>
        <pc:spChg chg="add mod">
          <ac:chgData name="Petra Hutabarat" userId="S::petrahutabarat@uchicago.edu::0ae249e6-cf54-4317-8658-801f925e3495" providerId="AD" clId="Web-{0569C667-34AA-4923-85A7-EB0EE15D2A40}" dt="2023-03-07T04:39:45.555" v="597" actId="1076"/>
          <ac:spMkLst>
            <pc:docMk/>
            <pc:sldMk cId="4016758375" sldId="261"/>
            <ac:spMk id="19" creationId="{61F8C831-3D5E-95B3-BA67-37DDE370AC96}"/>
          </ac:spMkLst>
        </pc:spChg>
        <pc:spChg chg="add mod">
          <ac:chgData name="Petra Hutabarat" userId="S::petrahutabarat@uchicago.edu::0ae249e6-cf54-4317-8658-801f925e3495" providerId="AD" clId="Web-{0569C667-34AA-4923-85A7-EB0EE15D2A40}" dt="2023-03-07T04:39:45.570" v="598" actId="1076"/>
          <ac:spMkLst>
            <pc:docMk/>
            <pc:sldMk cId="4016758375" sldId="261"/>
            <ac:spMk id="20" creationId="{60A6939A-E38E-F63A-BED2-10B0A5F950CC}"/>
          </ac:spMkLst>
        </pc:spChg>
        <pc:spChg chg="add del mod">
          <ac:chgData name="Petra Hutabarat" userId="S::petrahutabarat@uchicago.edu::0ae249e6-cf54-4317-8658-801f925e3495" providerId="AD" clId="Web-{0569C667-34AA-4923-85A7-EB0EE15D2A40}" dt="2023-03-07T04:28:56.906" v="356"/>
          <ac:spMkLst>
            <pc:docMk/>
            <pc:sldMk cId="4016758375" sldId="261"/>
            <ac:spMk id="21" creationId="{E7D0A639-8858-E969-5D7E-C3655EE00A92}"/>
          </ac:spMkLst>
        </pc:spChg>
        <pc:spChg chg="add del mod">
          <ac:chgData name="Petra Hutabarat" userId="S::petrahutabarat@uchicago.edu::0ae249e6-cf54-4317-8658-801f925e3495" providerId="AD" clId="Web-{0569C667-34AA-4923-85A7-EB0EE15D2A40}" dt="2023-03-07T04:36:54.049" v="561"/>
          <ac:spMkLst>
            <pc:docMk/>
            <pc:sldMk cId="4016758375" sldId="261"/>
            <ac:spMk id="22" creationId="{235B2596-87AA-A54C-4435-61FE2AE004C3}"/>
          </ac:spMkLst>
        </pc:spChg>
        <pc:spChg chg="add del mod">
          <ac:chgData name="Petra Hutabarat" userId="S::petrahutabarat@uchicago.edu::0ae249e6-cf54-4317-8658-801f925e3495" providerId="AD" clId="Web-{0569C667-34AA-4923-85A7-EB0EE15D2A40}" dt="2023-03-07T04:34:22.715" v="417"/>
          <ac:spMkLst>
            <pc:docMk/>
            <pc:sldMk cId="4016758375" sldId="261"/>
            <ac:spMk id="23" creationId="{D52EAE41-513C-5386-D873-5366A0118E2D}"/>
          </ac:spMkLst>
        </pc:spChg>
        <pc:spChg chg="add del mod">
          <ac:chgData name="Petra Hutabarat" userId="S::petrahutabarat@uchicago.edu::0ae249e6-cf54-4317-8658-801f925e3495" providerId="AD" clId="Web-{0569C667-34AA-4923-85A7-EB0EE15D2A40}" dt="2023-03-07T04:35:04.201" v="426"/>
          <ac:spMkLst>
            <pc:docMk/>
            <pc:sldMk cId="4016758375" sldId="261"/>
            <ac:spMk id="24" creationId="{28BF832C-147C-3880-2C3D-18723D899CE9}"/>
          </ac:spMkLst>
        </pc:spChg>
        <pc:spChg chg="add del">
          <ac:chgData name="Petra Hutabarat" userId="S::petrahutabarat@uchicago.edu::0ae249e6-cf54-4317-8658-801f925e3495" providerId="AD" clId="Web-{0569C667-34AA-4923-85A7-EB0EE15D2A40}" dt="2023-03-07T04:24:15.942" v="278"/>
          <ac:spMkLst>
            <pc:docMk/>
            <pc:sldMk cId="4016758375" sldId="261"/>
            <ac:spMk id="473" creationId="{2390F3FD-3BF6-007A-8BD4-64D5A54FC357}"/>
          </ac:spMkLst>
        </pc:spChg>
        <pc:spChg chg="add del mod">
          <ac:chgData name="Petra Hutabarat" userId="S::petrahutabarat@uchicago.edu::0ae249e6-cf54-4317-8658-801f925e3495" providerId="AD" clId="Web-{0569C667-34AA-4923-85A7-EB0EE15D2A40}" dt="2023-03-07T04:24:48.647" v="282"/>
          <ac:spMkLst>
            <pc:docMk/>
            <pc:sldMk cId="4016758375" sldId="261"/>
            <ac:spMk id="474" creationId="{C827DC97-B65A-EA66-BD80-D21D7635F602}"/>
          </ac:spMkLst>
        </pc:spChg>
        <pc:spChg chg="add mod ord">
          <ac:chgData name="Petra Hutabarat" userId="S::petrahutabarat@uchicago.edu::0ae249e6-cf54-4317-8658-801f925e3495" providerId="AD" clId="Web-{0569C667-34AA-4923-85A7-EB0EE15D2A40}" dt="2023-03-07T04:27:39.872" v="321" actId="20577"/>
          <ac:spMkLst>
            <pc:docMk/>
            <pc:sldMk cId="4016758375" sldId="261"/>
            <ac:spMk id="475" creationId="{5B2E9B81-0CB3-8CB5-ED5C-BB4C554CB71A}"/>
          </ac:spMkLst>
        </pc:spChg>
        <pc:spChg chg="add mod">
          <ac:chgData name="Petra Hutabarat" userId="S::petrahutabarat@uchicago.edu::0ae249e6-cf54-4317-8658-801f925e3495" providerId="AD" clId="Web-{0569C667-34AA-4923-85A7-EB0EE15D2A40}" dt="2023-03-07T04:26:24.510" v="295" actId="1076"/>
          <ac:spMkLst>
            <pc:docMk/>
            <pc:sldMk cId="4016758375" sldId="261"/>
            <ac:spMk id="476" creationId="{321AFE68-1774-845E-17E8-DF4FB16BDB55}"/>
          </ac:spMkLst>
        </pc:spChg>
        <pc:grpChg chg="add del mod">
          <ac:chgData name="Petra Hutabarat" userId="S::petrahutabarat@uchicago.edu::0ae249e6-cf54-4317-8658-801f925e3495" providerId="AD" clId="Web-{0569C667-34AA-4923-85A7-EB0EE15D2A40}" dt="2023-03-07T04:27:58.185" v="322"/>
          <ac:grpSpMkLst>
            <pc:docMk/>
            <pc:sldMk cId="4016758375" sldId="261"/>
            <ac:grpSpMk id="477" creationId="{EDC3908C-2144-2609-956F-9F291E695263}"/>
          </ac:grpSpMkLst>
        </pc:grpChg>
        <pc:graphicFrameChg chg="add del mod ord modGraphic">
          <ac:chgData name="Petra Hutabarat" userId="S::petrahutabarat@uchicago.edu::0ae249e6-cf54-4317-8658-801f925e3495" providerId="AD" clId="Web-{0569C667-34AA-4923-85A7-EB0EE15D2A40}" dt="2023-03-07T04:09:59.442" v="1"/>
          <ac:graphicFrameMkLst>
            <pc:docMk/>
            <pc:sldMk cId="4016758375" sldId="261"/>
            <ac:graphicFrameMk id="6" creationId="{0DA50C84-3E3A-C76E-6929-A0A64F8E2D33}"/>
          </ac:graphicFrameMkLst>
        </pc:graphicFrameChg>
        <pc:graphicFrameChg chg="add del mod modGraphic">
          <ac:chgData name="Petra Hutabarat" userId="S::petrahutabarat@uchicago.edu::0ae249e6-cf54-4317-8658-801f925e3495" providerId="AD" clId="Web-{0569C667-34AA-4923-85A7-EB0EE15D2A40}" dt="2023-03-07T04:23:53.895" v="276"/>
          <ac:graphicFrameMkLst>
            <pc:docMk/>
            <pc:sldMk cId="4016758375" sldId="261"/>
            <ac:graphicFrameMk id="26" creationId="{3C6C0C2C-C816-EA0E-F503-0B7DD8BA0CCC}"/>
          </ac:graphicFrameMkLst>
        </pc:graphicFrameChg>
        <pc:graphicFrameChg chg="add mod ord modGraphic">
          <ac:chgData name="Petra Hutabarat" userId="S::petrahutabarat@uchicago.edu::0ae249e6-cf54-4317-8658-801f925e3495" providerId="AD" clId="Web-{0569C667-34AA-4923-85A7-EB0EE15D2A40}" dt="2023-03-07T04:48:19.105" v="767"/>
          <ac:graphicFrameMkLst>
            <pc:docMk/>
            <pc:sldMk cId="4016758375" sldId="261"/>
            <ac:graphicFrameMk id="479" creationId="{819228E1-61B9-5BE7-F996-6659A32D28B1}"/>
          </ac:graphicFrameMkLst>
        </pc:graphicFrameChg>
        <pc:graphicFrameChg chg="add mod ord modGraphic">
          <ac:chgData name="Petra Hutabarat" userId="S::petrahutabarat@uchicago.edu::0ae249e6-cf54-4317-8658-801f925e3495" providerId="AD" clId="Web-{0569C667-34AA-4923-85A7-EB0EE15D2A40}" dt="2023-03-07T04:48:50.043" v="935"/>
          <ac:graphicFrameMkLst>
            <pc:docMk/>
            <pc:sldMk cId="4016758375" sldId="261"/>
            <ac:graphicFrameMk id="480" creationId="{24CD599C-97F8-FAEC-C4D1-BEFFF403C262}"/>
          </ac:graphicFrameMkLst>
        </pc:graphicFrameChg>
        <pc:graphicFrameChg chg="add mod modGraphic">
          <ac:chgData name="Petra Hutabarat" userId="S::petrahutabarat@uchicago.edu::0ae249e6-cf54-4317-8658-801f925e3495" providerId="AD" clId="Web-{0569C667-34AA-4923-85A7-EB0EE15D2A40}" dt="2023-03-07T04:53:46.760" v="1457"/>
          <ac:graphicFrameMkLst>
            <pc:docMk/>
            <pc:sldMk cId="4016758375" sldId="261"/>
            <ac:graphicFrameMk id="481" creationId="{F5040F32-D937-C92A-3913-3FB19EA5A2CA}"/>
          </ac:graphicFrameMkLst>
        </pc:graphicFrameChg>
        <pc:graphicFrameChg chg="add mod modGraphic">
          <ac:chgData name="Petra Hutabarat" userId="S::petrahutabarat@uchicago.edu::0ae249e6-cf54-4317-8658-801f925e3495" providerId="AD" clId="Web-{0569C667-34AA-4923-85A7-EB0EE15D2A40}" dt="2023-03-07T04:50:50.938" v="1429"/>
          <ac:graphicFrameMkLst>
            <pc:docMk/>
            <pc:sldMk cId="4016758375" sldId="261"/>
            <ac:graphicFrameMk id="482" creationId="{76BBC579-CADD-D627-79AB-EA91409BB683}"/>
          </ac:graphicFrameMkLst>
        </pc:graphicFrameChg>
        <pc:picChg chg="add mod ord">
          <ac:chgData name="Petra Hutabarat" userId="S::petrahutabarat@uchicago.edu::0ae249e6-cf54-4317-8658-801f925e3495" providerId="AD" clId="Web-{0569C667-34AA-4923-85A7-EB0EE15D2A40}" dt="2023-03-07T04:39:45.602" v="599" actId="1076"/>
          <ac:picMkLst>
            <pc:docMk/>
            <pc:sldMk cId="4016758375" sldId="261"/>
            <ac:picMk id="14" creationId="{F87FD5B0-48A8-84AC-FB88-E2BC6678CC02}"/>
          </ac:picMkLst>
        </pc:picChg>
        <pc:picChg chg="add del mod">
          <ac:chgData name="Petra Hutabarat" userId="S::petrahutabarat@uchicago.edu::0ae249e6-cf54-4317-8658-801f925e3495" providerId="AD" clId="Web-{0569C667-34AA-4923-85A7-EB0EE15D2A40}" dt="2023-03-07T04:13:00.418" v="7"/>
          <ac:picMkLst>
            <pc:docMk/>
            <pc:sldMk cId="4016758375" sldId="261"/>
            <ac:picMk id="15" creationId="{5E1249DD-665A-D750-6177-E08C7B852FFF}"/>
          </ac:picMkLst>
        </pc:picChg>
        <pc:picChg chg="add mod">
          <ac:chgData name="Petra Hutabarat" userId="S::petrahutabarat@uchicago.edu::0ae249e6-cf54-4317-8658-801f925e3495" providerId="AD" clId="Web-{0569C667-34AA-4923-85A7-EB0EE15D2A40}" dt="2023-03-07T04:39:45.742" v="603" actId="1076"/>
          <ac:picMkLst>
            <pc:docMk/>
            <pc:sldMk cId="4016758375" sldId="261"/>
            <ac:picMk id="16" creationId="{A20D0466-9BD9-BCF4-299D-CFF7B4278520}"/>
          </ac:picMkLst>
        </pc:picChg>
        <pc:picChg chg="add mod">
          <ac:chgData name="Petra Hutabarat" userId="S::petrahutabarat@uchicago.edu::0ae249e6-cf54-4317-8658-801f925e3495" providerId="AD" clId="Web-{0569C667-34AA-4923-85A7-EB0EE15D2A40}" dt="2023-03-07T04:39:45.477" v="595" actId="1076"/>
          <ac:picMkLst>
            <pc:docMk/>
            <pc:sldMk cId="4016758375" sldId="261"/>
            <ac:picMk id="17" creationId="{BB9F2157-4AD5-0A40-FD3E-1E339EC80174}"/>
          </ac:picMkLst>
        </pc:picChg>
        <pc:picChg chg="add mod">
          <ac:chgData name="Petra Hutabarat" userId="S::petrahutabarat@uchicago.edu::0ae249e6-cf54-4317-8658-801f925e3495" providerId="AD" clId="Web-{0569C667-34AA-4923-85A7-EB0EE15D2A40}" dt="2023-03-07T04:39:45.711" v="602" actId="1076"/>
          <ac:picMkLst>
            <pc:docMk/>
            <pc:sldMk cId="4016758375" sldId="261"/>
            <ac:picMk id="25" creationId="{FEBC9B2D-9D28-7855-D3F0-D564CCEA4663}"/>
          </ac:picMkLst>
        </pc:picChg>
        <pc:picChg chg="add del mod">
          <ac:chgData name="Petra Hutabarat" userId="S::petrahutabarat@uchicago.edu::0ae249e6-cf54-4317-8658-801f925e3495" providerId="AD" clId="Web-{0569C667-34AA-4923-85A7-EB0EE15D2A40}" dt="2023-03-07T04:53:23.697" v="1431"/>
          <ac:picMkLst>
            <pc:docMk/>
            <pc:sldMk cId="4016758375" sldId="261"/>
            <ac:picMk id="483" creationId="{6CCDD182-9913-BCA0-C969-7A7CC9F28EE4}"/>
          </ac:picMkLst>
        </pc:picChg>
        <pc:picChg chg="add mod">
          <ac:chgData name="Petra Hutabarat" userId="S::petrahutabarat@uchicago.edu::0ae249e6-cf54-4317-8658-801f925e3495" providerId="AD" clId="Web-{0569C667-34AA-4923-85A7-EB0EE15D2A40}" dt="2023-03-07T04:53:40.182" v="1435" actId="1076"/>
          <ac:picMkLst>
            <pc:docMk/>
            <pc:sldMk cId="4016758375" sldId="261"/>
            <ac:picMk id="484" creationId="{E617DC57-8C43-1579-C25F-FE0840BDA317}"/>
          </ac:picMkLst>
        </pc:picChg>
      </pc:sldChg>
      <pc:sldChg chg="new del">
        <pc:chgData name="Petra Hutabarat" userId="S::petrahutabarat@uchicago.edu::0ae249e6-cf54-4317-8658-801f925e3495" providerId="AD" clId="Web-{0569C667-34AA-4923-85A7-EB0EE15D2A40}" dt="2023-03-07T04:24:53.459" v="284"/>
        <pc:sldMkLst>
          <pc:docMk/>
          <pc:sldMk cId="3162833799" sldId="298"/>
        </pc:sldMkLst>
      </pc:sldChg>
    </pc:docChg>
  </pc:docChgLst>
  <pc:docChgLst>
    <pc:chgData name="Tommy Sullivan" userId="S::tsullivan4@uchicago.edu::7c96c420-ecd9-4827-9eff-4469df2720ff" providerId="AD" clId="Web-{7875156C-D6A3-4379-86A9-102AC47174E2}"/>
    <pc:docChg chg="addSld modSld">
      <pc:chgData name="Tommy Sullivan" userId="S::tsullivan4@uchicago.edu::7c96c420-ecd9-4827-9eff-4469df2720ff" providerId="AD" clId="Web-{7875156C-D6A3-4379-86A9-102AC47174E2}" dt="2023-03-07T05:40:13.876" v="682" actId="20577"/>
      <pc:docMkLst>
        <pc:docMk/>
      </pc:docMkLst>
      <pc:sldChg chg="addSp delSp modSp">
        <pc:chgData name="Tommy Sullivan" userId="S::tsullivan4@uchicago.edu::7c96c420-ecd9-4827-9eff-4469df2720ff" providerId="AD" clId="Web-{7875156C-D6A3-4379-86A9-102AC47174E2}" dt="2023-03-07T04:57:01.181" v="235" actId="1076"/>
        <pc:sldMkLst>
          <pc:docMk/>
          <pc:sldMk cId="4023868811" sldId="262"/>
        </pc:sldMkLst>
        <pc:spChg chg="mod">
          <ac:chgData name="Tommy Sullivan" userId="S::tsullivan4@uchicago.edu::7c96c420-ecd9-4827-9eff-4469df2720ff" providerId="AD" clId="Web-{7875156C-D6A3-4379-86A9-102AC47174E2}" dt="2023-03-07T04:48:51.665" v="23" actId="20577"/>
          <ac:spMkLst>
            <pc:docMk/>
            <pc:sldMk cId="4023868811" sldId="262"/>
            <ac:spMk id="2" creationId="{DDC453F1-9376-4FDC-9D90-6F7717700987}"/>
          </ac:spMkLst>
        </pc:spChg>
        <pc:spChg chg="del">
          <ac:chgData name="Tommy Sullivan" userId="S::tsullivan4@uchicago.edu::7c96c420-ecd9-4827-9eff-4469df2720ff" providerId="AD" clId="Web-{7875156C-D6A3-4379-86A9-102AC47174E2}" dt="2023-03-07T04:49:06.728" v="24"/>
          <ac:spMkLst>
            <pc:docMk/>
            <pc:sldMk cId="4023868811" sldId="262"/>
            <ac:spMk id="3" creationId="{0BC76EC3-7FC4-3B01-DBEE-C5EDE29F73EB}"/>
          </ac:spMkLst>
        </pc:spChg>
        <pc:spChg chg="add del mod">
          <ac:chgData name="Tommy Sullivan" userId="S::tsullivan4@uchicago.edu::7c96c420-ecd9-4827-9eff-4469df2720ff" providerId="AD" clId="Web-{7875156C-D6A3-4379-86A9-102AC47174E2}" dt="2023-03-07T04:51:44.670" v="58"/>
          <ac:spMkLst>
            <pc:docMk/>
            <pc:sldMk cId="4023868811" sldId="262"/>
            <ac:spMk id="9" creationId="{B1243D51-CD80-49BE-DD37-79FBF285B6AB}"/>
          </ac:spMkLst>
        </pc:spChg>
        <pc:spChg chg="add mod">
          <ac:chgData name="Tommy Sullivan" userId="S::tsullivan4@uchicago.edu::7c96c420-ecd9-4827-9eff-4469df2720ff" providerId="AD" clId="Web-{7875156C-D6A3-4379-86A9-102AC47174E2}" dt="2023-03-07T04:57:01.181" v="235" actId="1076"/>
          <ac:spMkLst>
            <pc:docMk/>
            <pc:sldMk cId="4023868811" sldId="262"/>
            <ac:spMk id="11" creationId="{9FC0C7EC-BF36-F9C9-6CA9-78FCC516A03D}"/>
          </ac:spMkLst>
        </pc:spChg>
        <pc:picChg chg="add del mod ord">
          <ac:chgData name="Tommy Sullivan" userId="S::tsullivan4@uchicago.edu::7c96c420-ecd9-4827-9eff-4469df2720ff" providerId="AD" clId="Web-{7875156C-D6A3-4379-86A9-102AC47174E2}" dt="2023-03-07T04:51:12.872" v="57"/>
          <ac:picMkLst>
            <pc:docMk/>
            <pc:sldMk cId="4023868811" sldId="262"/>
            <ac:picMk id="6" creationId="{AFC96571-E68E-C71A-B25F-C9FD53A355FF}"/>
          </ac:picMkLst>
        </pc:picChg>
        <pc:picChg chg="add mod ord">
          <ac:chgData name="Tommy Sullivan" userId="S::tsullivan4@uchicago.edu::7c96c420-ecd9-4827-9eff-4469df2720ff" providerId="AD" clId="Web-{7875156C-D6A3-4379-86A9-102AC47174E2}" dt="2023-03-07T04:54:24.363" v="153" actId="14100"/>
          <ac:picMkLst>
            <pc:docMk/>
            <pc:sldMk cId="4023868811" sldId="262"/>
            <ac:picMk id="10" creationId="{06F74F91-4465-707B-CAA1-19064C9940F2}"/>
          </ac:picMkLst>
        </pc:picChg>
      </pc:sldChg>
      <pc:sldChg chg="modSp">
        <pc:chgData name="Tommy Sullivan" userId="S::tsullivan4@uchicago.edu::7c96c420-ecd9-4827-9eff-4469df2720ff" providerId="AD" clId="Web-{7875156C-D6A3-4379-86A9-102AC47174E2}" dt="2023-03-07T05:11:12.479" v="401"/>
        <pc:sldMkLst>
          <pc:docMk/>
          <pc:sldMk cId="3091826990" sldId="295"/>
        </pc:sldMkLst>
        <pc:graphicFrameChg chg="mod modGraphic">
          <ac:chgData name="Tommy Sullivan" userId="S::tsullivan4@uchicago.edu::7c96c420-ecd9-4827-9eff-4469df2720ff" providerId="AD" clId="Web-{7875156C-D6A3-4379-86A9-102AC47174E2}" dt="2023-03-07T05:11:12.479" v="401"/>
          <ac:graphicFrameMkLst>
            <pc:docMk/>
            <pc:sldMk cId="3091826990" sldId="295"/>
            <ac:graphicFrameMk id="9" creationId="{298DEFDF-8787-5606-389B-4872C5E1882D}"/>
          </ac:graphicFrameMkLst>
        </pc:graphicFrameChg>
      </pc:sldChg>
      <pc:sldChg chg="addSp delSp modSp add replId">
        <pc:chgData name="Tommy Sullivan" userId="S::tsullivan4@uchicago.edu::7c96c420-ecd9-4827-9eff-4469df2720ff" providerId="AD" clId="Web-{7875156C-D6A3-4379-86A9-102AC47174E2}" dt="2023-03-07T05:08:35.457" v="399" actId="1076"/>
        <pc:sldMkLst>
          <pc:docMk/>
          <pc:sldMk cId="1541935464" sldId="298"/>
        </pc:sldMkLst>
        <pc:spChg chg="mod">
          <ac:chgData name="Tommy Sullivan" userId="S::tsullivan4@uchicago.edu::7c96c420-ecd9-4827-9eff-4469df2720ff" providerId="AD" clId="Web-{7875156C-D6A3-4379-86A9-102AC47174E2}" dt="2023-03-07T04:50:10.511" v="55" actId="20577"/>
          <ac:spMkLst>
            <pc:docMk/>
            <pc:sldMk cId="1541935464" sldId="298"/>
            <ac:spMk id="2" creationId="{DDC453F1-9376-4FDC-9D90-6F7717700987}"/>
          </ac:spMkLst>
        </pc:spChg>
        <pc:spChg chg="add del mod">
          <ac:chgData name="Tommy Sullivan" userId="S::tsullivan4@uchicago.edu::7c96c420-ecd9-4827-9eff-4469df2720ff" providerId="AD" clId="Web-{7875156C-D6A3-4379-86A9-102AC47174E2}" dt="2023-03-07T05:04:03.712" v="236"/>
          <ac:spMkLst>
            <pc:docMk/>
            <pc:sldMk cId="1541935464" sldId="298"/>
            <ac:spMk id="8" creationId="{FDAFA49C-2ECA-71A5-BD0B-EEB9A12211A0}"/>
          </ac:spMkLst>
        </pc:spChg>
        <pc:spChg chg="add mod">
          <ac:chgData name="Tommy Sullivan" userId="S::tsullivan4@uchicago.edu::7c96c420-ecd9-4827-9eff-4469df2720ff" providerId="AD" clId="Web-{7875156C-D6A3-4379-86A9-102AC47174E2}" dt="2023-03-07T05:08:35.457" v="399" actId="1076"/>
          <ac:spMkLst>
            <pc:docMk/>
            <pc:sldMk cId="1541935464" sldId="298"/>
            <ac:spMk id="10" creationId="{C566D359-8F58-F4FD-5ACC-1C3D66BD05C7}"/>
          </ac:spMkLst>
        </pc:spChg>
        <pc:picChg chg="del">
          <ac:chgData name="Tommy Sullivan" userId="S::tsullivan4@uchicago.edu::7c96c420-ecd9-4827-9eff-4469df2720ff" providerId="AD" clId="Web-{7875156C-D6A3-4379-86A9-102AC47174E2}" dt="2023-03-07T04:50:11.902" v="56"/>
          <ac:picMkLst>
            <pc:docMk/>
            <pc:sldMk cId="1541935464" sldId="298"/>
            <ac:picMk id="6" creationId="{AFC96571-E68E-C71A-B25F-C9FD53A355FF}"/>
          </ac:picMkLst>
        </pc:picChg>
        <pc:picChg chg="add mod ord">
          <ac:chgData name="Tommy Sullivan" userId="S::tsullivan4@uchicago.edu::7c96c420-ecd9-4827-9eff-4469df2720ff" providerId="AD" clId="Web-{7875156C-D6A3-4379-86A9-102AC47174E2}" dt="2023-03-07T05:04:15.275" v="240" actId="14100"/>
          <ac:picMkLst>
            <pc:docMk/>
            <pc:sldMk cId="1541935464" sldId="298"/>
            <ac:picMk id="9" creationId="{7BF0A2D0-DD9F-C653-82EE-CE04625EF8AB}"/>
          </ac:picMkLst>
        </pc:picChg>
      </pc:sldChg>
      <pc:sldChg chg="addSp delSp modSp add replId">
        <pc:chgData name="Tommy Sullivan" userId="S::tsullivan4@uchicago.edu::7c96c420-ecd9-4827-9eff-4469df2720ff" providerId="AD" clId="Web-{7875156C-D6A3-4379-86A9-102AC47174E2}" dt="2023-03-07T05:40:13.876" v="682" actId="20577"/>
        <pc:sldMkLst>
          <pc:docMk/>
          <pc:sldMk cId="160620338" sldId="299"/>
        </pc:sldMkLst>
        <pc:spChg chg="mod">
          <ac:chgData name="Tommy Sullivan" userId="S::tsullivan4@uchicago.edu::7c96c420-ecd9-4827-9eff-4469df2720ff" providerId="AD" clId="Web-{7875156C-D6A3-4379-86A9-102AC47174E2}" dt="2023-03-07T05:32:00.193" v="424" actId="20577"/>
          <ac:spMkLst>
            <pc:docMk/>
            <pc:sldMk cId="160620338" sldId="299"/>
            <ac:spMk id="2" creationId="{DDC453F1-9376-4FDC-9D90-6F7717700987}"/>
          </ac:spMkLst>
        </pc:spChg>
        <pc:spChg chg="add del mod">
          <ac:chgData name="Tommy Sullivan" userId="S::tsullivan4@uchicago.edu::7c96c420-ecd9-4827-9eff-4469df2720ff" providerId="AD" clId="Web-{7875156C-D6A3-4379-86A9-102AC47174E2}" dt="2023-03-07T05:32:11.490" v="425"/>
          <ac:spMkLst>
            <pc:docMk/>
            <pc:sldMk cId="160620338" sldId="299"/>
            <ac:spMk id="6" creationId="{777E638C-3CFC-3AC6-88FB-854F20848AB7}"/>
          </ac:spMkLst>
        </pc:spChg>
        <pc:spChg chg="mod">
          <ac:chgData name="Tommy Sullivan" userId="S::tsullivan4@uchicago.edu::7c96c420-ecd9-4827-9eff-4469df2720ff" providerId="AD" clId="Web-{7875156C-D6A3-4379-86A9-102AC47174E2}" dt="2023-03-07T05:40:13.876" v="682" actId="20577"/>
          <ac:spMkLst>
            <pc:docMk/>
            <pc:sldMk cId="160620338" sldId="299"/>
            <ac:spMk id="10" creationId="{C566D359-8F58-F4FD-5ACC-1C3D66BD05C7}"/>
          </ac:spMkLst>
        </pc:spChg>
        <pc:spChg chg="add del mod">
          <ac:chgData name="Tommy Sullivan" userId="S::tsullivan4@uchicago.edu::7c96c420-ecd9-4827-9eff-4469df2720ff" providerId="AD" clId="Web-{7875156C-D6A3-4379-86A9-102AC47174E2}" dt="2023-03-07T05:36:35.855" v="488"/>
          <ac:spMkLst>
            <pc:docMk/>
            <pc:sldMk cId="160620338" sldId="299"/>
            <ac:spMk id="12" creationId="{DAE39E38-F37B-64EC-2223-B28F97DCDAFB}"/>
          </ac:spMkLst>
        </pc:spChg>
        <pc:picChg chg="add del mod ord">
          <ac:chgData name="Tommy Sullivan" userId="S::tsullivan4@uchicago.edu::7c96c420-ecd9-4827-9eff-4469df2720ff" providerId="AD" clId="Web-{7875156C-D6A3-4379-86A9-102AC47174E2}" dt="2023-03-07T05:36:28.308" v="487"/>
          <ac:picMkLst>
            <pc:docMk/>
            <pc:sldMk cId="160620338" sldId="299"/>
            <ac:picMk id="8" creationId="{501FA83A-BDC9-20B3-BB3D-858D151B9474}"/>
          </ac:picMkLst>
        </pc:picChg>
        <pc:picChg chg="del">
          <ac:chgData name="Tommy Sullivan" userId="S::tsullivan4@uchicago.edu::7c96c420-ecd9-4827-9eff-4469df2720ff" providerId="AD" clId="Web-{7875156C-D6A3-4379-86A9-102AC47174E2}" dt="2023-03-07T05:31:21.552" v="403"/>
          <ac:picMkLst>
            <pc:docMk/>
            <pc:sldMk cId="160620338" sldId="299"/>
            <ac:picMk id="9" creationId="{7BF0A2D0-DD9F-C653-82EE-CE04625EF8AB}"/>
          </ac:picMkLst>
        </pc:picChg>
        <pc:picChg chg="add mod ord">
          <ac:chgData name="Tommy Sullivan" userId="S::tsullivan4@uchicago.edu::7c96c420-ecd9-4827-9eff-4469df2720ff" providerId="AD" clId="Web-{7875156C-D6A3-4379-86A9-102AC47174E2}" dt="2023-03-07T05:36:41.855" v="490" actId="14100"/>
          <ac:picMkLst>
            <pc:docMk/>
            <pc:sldMk cId="160620338" sldId="299"/>
            <ac:picMk id="13" creationId="{D965D897-BEF8-766A-270F-D2E15427E8D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45455B-B1B0-A2F1-5953-A89248C424E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0026AE5-520D-D3FD-D6C1-9203DE42481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3C4E7B-80DD-854A-A242-2080AD753B32}" type="datetimeFigureOut">
              <a:rPr lang="en-US" smtClean="0"/>
              <a:t>3/26/23</a:t>
            </a:fld>
            <a:endParaRPr lang="en-US"/>
          </a:p>
        </p:txBody>
      </p:sp>
      <p:sp>
        <p:nvSpPr>
          <p:cNvPr id="4" name="Footer Placeholder 3">
            <a:extLst>
              <a:ext uri="{FF2B5EF4-FFF2-40B4-BE49-F238E27FC236}">
                <a16:creationId xmlns:a16="http://schemas.microsoft.com/office/drawing/2014/main" id="{1EF6978B-14CE-C398-43A0-92E8B0B3C4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313410B-4EE9-D243-16D8-C9DCE25851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3D3464-CD69-4548-ABF8-4EA5251AAB70}" type="slidenum">
              <a:rPr lang="en-US" smtClean="0"/>
              <a:t>‹#›</a:t>
            </a:fld>
            <a:endParaRPr lang="en-US"/>
          </a:p>
        </p:txBody>
      </p:sp>
    </p:spTree>
    <p:extLst>
      <p:ext uri="{BB962C8B-B14F-4D97-AF65-F5344CB8AC3E}">
        <p14:creationId xmlns:p14="http://schemas.microsoft.com/office/powerpoint/2010/main" val="1395422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CC92A2-7142-8246-8F3F-6A7ECDA41719}" type="datetimeFigureOut">
              <a:rPr lang="en-US" smtClean="0"/>
              <a:t>3/26/23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D1C4A-F88C-8141-BC74-AB49DCA3BAED}" type="slidenum">
              <a:rPr lang="en-US" smtClean="0"/>
              <a:t>‹#›</a:t>
            </a:fld>
            <a:endParaRPr lang="en-US"/>
          </a:p>
        </p:txBody>
      </p:sp>
    </p:spTree>
    <p:extLst>
      <p:ext uri="{BB962C8B-B14F-4D97-AF65-F5344CB8AC3E}">
        <p14:creationId xmlns:p14="http://schemas.microsoft.com/office/powerpoint/2010/main" val="743947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4</a:t>
            </a:fld>
            <a:endParaRPr lang="en-US"/>
          </a:p>
        </p:txBody>
      </p:sp>
    </p:spTree>
    <p:extLst>
      <p:ext uri="{BB962C8B-B14F-4D97-AF65-F5344CB8AC3E}">
        <p14:creationId xmlns:p14="http://schemas.microsoft.com/office/powerpoint/2010/main" val="2656347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15</a:t>
            </a:fld>
            <a:endParaRPr lang="en-US"/>
          </a:p>
        </p:txBody>
      </p:sp>
    </p:spTree>
    <p:extLst>
      <p:ext uri="{BB962C8B-B14F-4D97-AF65-F5344CB8AC3E}">
        <p14:creationId xmlns:p14="http://schemas.microsoft.com/office/powerpoint/2010/main" val="317651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16</a:t>
            </a:fld>
            <a:endParaRPr lang="en-US"/>
          </a:p>
        </p:txBody>
      </p:sp>
    </p:spTree>
    <p:extLst>
      <p:ext uri="{BB962C8B-B14F-4D97-AF65-F5344CB8AC3E}">
        <p14:creationId xmlns:p14="http://schemas.microsoft.com/office/powerpoint/2010/main" val="1883306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17</a:t>
            </a:fld>
            <a:endParaRPr lang="en-US"/>
          </a:p>
        </p:txBody>
      </p:sp>
    </p:spTree>
    <p:extLst>
      <p:ext uri="{BB962C8B-B14F-4D97-AF65-F5344CB8AC3E}">
        <p14:creationId xmlns:p14="http://schemas.microsoft.com/office/powerpoint/2010/main" val="4128681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a:t>
            </a:r>
          </a:p>
          <a:p>
            <a:r>
              <a:rPr lang="en-US"/>
              <a:t>Accuracy Score</a:t>
            </a:r>
          </a:p>
          <a:p>
            <a:r>
              <a:rPr lang="en-US"/>
              <a:t>Logistic Regression</a:t>
            </a:r>
          </a:p>
          <a:p>
            <a:r>
              <a:rPr lang="en-US"/>
              <a:t>93.74</a:t>
            </a:r>
          </a:p>
          <a:p>
            <a:r>
              <a:rPr lang="en-US"/>
              <a:t>Support Vector Machines</a:t>
            </a:r>
          </a:p>
          <a:p>
            <a:r>
              <a:rPr lang="en-US"/>
              <a:t>93.74</a:t>
            </a:r>
          </a:p>
          <a:p>
            <a:r>
              <a:rPr lang="en-US"/>
              <a:t>Linear SVC</a:t>
            </a:r>
          </a:p>
          <a:p>
            <a:r>
              <a:rPr lang="en-US"/>
              <a:t>93.74</a:t>
            </a:r>
          </a:p>
          <a:p>
            <a:r>
              <a:rPr lang="en-US"/>
              <a:t>Perceptron</a:t>
            </a:r>
          </a:p>
          <a:p>
            <a:r>
              <a:rPr lang="en-US"/>
              <a:t>93.74</a:t>
            </a:r>
          </a:p>
          <a:p>
            <a:r>
              <a:rPr lang="en-US"/>
              <a:t>Stochastic Gradient Decent</a:t>
            </a:r>
          </a:p>
          <a:p>
            <a:r>
              <a:rPr lang="en-US"/>
              <a:t>93.74</a:t>
            </a:r>
          </a:p>
          <a:p>
            <a:r>
              <a:rPr lang="en-US"/>
              <a:t>KNN</a:t>
            </a:r>
          </a:p>
          <a:p>
            <a:r>
              <a:rPr lang="en-US"/>
              <a:t>93.66</a:t>
            </a:r>
          </a:p>
          <a:p>
            <a:r>
              <a:rPr lang="en-US"/>
              <a:t>Random Forest</a:t>
            </a:r>
          </a:p>
          <a:p>
            <a:r>
              <a:rPr lang="en-US"/>
              <a:t>92.57</a:t>
            </a:r>
          </a:p>
          <a:p>
            <a:r>
              <a:rPr lang="en-US"/>
              <a:t>Decision Tree</a:t>
            </a:r>
          </a:p>
          <a:p>
            <a:r>
              <a:rPr lang="en-US"/>
              <a:t>92.02</a:t>
            </a:r>
          </a:p>
          <a:p>
            <a:r>
              <a:rPr lang="en-US"/>
              <a:t>Naïve Bayes</a:t>
            </a:r>
          </a:p>
          <a:p>
            <a:r>
              <a:rPr lang="en-US"/>
              <a:t>36.07</a:t>
            </a:r>
          </a:p>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18</a:t>
            </a:fld>
            <a:endParaRPr lang="en-US"/>
          </a:p>
        </p:txBody>
      </p:sp>
    </p:spTree>
    <p:extLst>
      <p:ext uri="{BB962C8B-B14F-4D97-AF65-F5344CB8AC3E}">
        <p14:creationId xmlns:p14="http://schemas.microsoft.com/office/powerpoint/2010/main" val="3921049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798D7B-F9B8-0846-A185-CB0CBDAB467A}" type="slidenum">
              <a:rPr lang="en-US" smtClean="0"/>
              <a:t>19</a:t>
            </a:fld>
            <a:endParaRPr lang="en-US"/>
          </a:p>
        </p:txBody>
      </p:sp>
    </p:spTree>
    <p:extLst>
      <p:ext uri="{BB962C8B-B14F-4D97-AF65-F5344CB8AC3E}">
        <p14:creationId xmlns:p14="http://schemas.microsoft.com/office/powerpoint/2010/main" val="54729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20</a:t>
            </a:fld>
            <a:endParaRPr lang="en-US"/>
          </a:p>
        </p:txBody>
      </p:sp>
    </p:spTree>
    <p:extLst>
      <p:ext uri="{BB962C8B-B14F-4D97-AF65-F5344CB8AC3E}">
        <p14:creationId xmlns:p14="http://schemas.microsoft.com/office/powerpoint/2010/main" val="187424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5</a:t>
            </a:fld>
            <a:endParaRPr lang="en-US"/>
          </a:p>
        </p:txBody>
      </p:sp>
    </p:spTree>
    <p:extLst>
      <p:ext uri="{BB962C8B-B14F-4D97-AF65-F5344CB8AC3E}">
        <p14:creationId xmlns:p14="http://schemas.microsoft.com/office/powerpoint/2010/main" val="1014980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6</a:t>
            </a:fld>
            <a:endParaRPr lang="en-US"/>
          </a:p>
        </p:txBody>
      </p:sp>
    </p:spTree>
    <p:extLst>
      <p:ext uri="{BB962C8B-B14F-4D97-AF65-F5344CB8AC3E}">
        <p14:creationId xmlns:p14="http://schemas.microsoft.com/office/powerpoint/2010/main" val="2338749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7</a:t>
            </a:fld>
            <a:endParaRPr lang="en-US"/>
          </a:p>
        </p:txBody>
      </p:sp>
    </p:spTree>
    <p:extLst>
      <p:ext uri="{BB962C8B-B14F-4D97-AF65-F5344CB8AC3E}">
        <p14:creationId xmlns:p14="http://schemas.microsoft.com/office/powerpoint/2010/main" val="2590032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8</a:t>
            </a:fld>
            <a:endParaRPr lang="en-US"/>
          </a:p>
        </p:txBody>
      </p:sp>
    </p:spTree>
    <p:extLst>
      <p:ext uri="{BB962C8B-B14F-4D97-AF65-F5344CB8AC3E}">
        <p14:creationId xmlns:p14="http://schemas.microsoft.com/office/powerpoint/2010/main" val="533242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10</a:t>
            </a:fld>
            <a:endParaRPr lang="en-US"/>
          </a:p>
        </p:txBody>
      </p:sp>
    </p:spTree>
    <p:extLst>
      <p:ext uri="{BB962C8B-B14F-4D97-AF65-F5344CB8AC3E}">
        <p14:creationId xmlns:p14="http://schemas.microsoft.com/office/powerpoint/2010/main" val="213514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11</a:t>
            </a:fld>
            <a:endParaRPr lang="en-US"/>
          </a:p>
        </p:txBody>
      </p:sp>
    </p:spTree>
    <p:extLst>
      <p:ext uri="{BB962C8B-B14F-4D97-AF65-F5344CB8AC3E}">
        <p14:creationId xmlns:p14="http://schemas.microsoft.com/office/powerpoint/2010/main" val="3849993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13</a:t>
            </a:fld>
            <a:endParaRPr lang="en-US"/>
          </a:p>
        </p:txBody>
      </p:sp>
    </p:spTree>
    <p:extLst>
      <p:ext uri="{BB962C8B-B14F-4D97-AF65-F5344CB8AC3E}">
        <p14:creationId xmlns:p14="http://schemas.microsoft.com/office/powerpoint/2010/main" val="1819564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1D1C4A-F88C-8141-BC74-AB49DCA3BAED}" type="slidenum">
              <a:rPr lang="en-US" smtClean="0"/>
              <a:t>14</a:t>
            </a:fld>
            <a:endParaRPr lang="en-US"/>
          </a:p>
        </p:txBody>
      </p:sp>
    </p:spTree>
    <p:extLst>
      <p:ext uri="{BB962C8B-B14F-4D97-AF65-F5344CB8AC3E}">
        <p14:creationId xmlns:p14="http://schemas.microsoft.com/office/powerpoint/2010/main" val="1346129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243-DD97-4AE2-737F-801A5A0A71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6EAAC4-E0F6-5CA0-122C-23970E604B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514B5619-BEEC-588C-A9F6-832C032AD09A}"/>
              </a:ext>
            </a:extLst>
          </p:cNvPr>
          <p:cNvSpPr>
            <a:spLocks noGrp="1"/>
          </p:cNvSpPr>
          <p:nvPr>
            <p:ph type="sldNum" sz="quarter" idx="12"/>
          </p:nvPr>
        </p:nvSpPr>
        <p:spPr/>
        <p:txBody>
          <a:bodyPr/>
          <a:lstStyle/>
          <a:p>
            <a:fld id="{B94023F1-3814-4245-991E-88837347C860}" type="slidenum">
              <a:rPr lang="en-US" smtClean="0"/>
              <a:t>‹#›</a:t>
            </a:fld>
            <a:endParaRPr lang="en-US"/>
          </a:p>
        </p:txBody>
      </p:sp>
    </p:spTree>
    <p:extLst>
      <p:ext uri="{BB962C8B-B14F-4D97-AF65-F5344CB8AC3E}">
        <p14:creationId xmlns:p14="http://schemas.microsoft.com/office/powerpoint/2010/main" val="226124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EFA5-3ED9-BFEF-9E33-31653A47C7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9B4C26-9EB6-8955-2A6A-57ABCD6210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6097357-ED14-6B4A-6F1C-D42A2E0769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CACD2-BC52-EB04-9A57-1D2FE7F8C9FD}"/>
              </a:ext>
            </a:extLst>
          </p:cNvPr>
          <p:cNvSpPr>
            <a:spLocks noGrp="1"/>
          </p:cNvSpPr>
          <p:nvPr>
            <p:ph type="sldNum" sz="quarter" idx="12"/>
          </p:nvPr>
        </p:nvSpPr>
        <p:spPr/>
        <p:txBody>
          <a:bodyPr/>
          <a:lstStyle/>
          <a:p>
            <a:fld id="{B94023F1-3814-4245-991E-88837347C860}" type="slidenum">
              <a:rPr lang="en-US" smtClean="0"/>
              <a:t>‹#›</a:t>
            </a:fld>
            <a:endParaRPr lang="en-US"/>
          </a:p>
        </p:txBody>
      </p:sp>
    </p:spTree>
    <p:extLst>
      <p:ext uri="{BB962C8B-B14F-4D97-AF65-F5344CB8AC3E}">
        <p14:creationId xmlns:p14="http://schemas.microsoft.com/office/powerpoint/2010/main" val="3729361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467CD3-0DC0-BAB4-710D-125A926F0C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CA111C-A5DE-0BB1-1244-F979713493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8978B71-6FA6-0EF1-DDF5-16A6B8AE07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EF5A0-BBCE-8A1C-70DE-73A7F62C0CA5}"/>
              </a:ext>
            </a:extLst>
          </p:cNvPr>
          <p:cNvSpPr>
            <a:spLocks noGrp="1"/>
          </p:cNvSpPr>
          <p:nvPr>
            <p:ph type="sldNum" sz="quarter" idx="12"/>
          </p:nvPr>
        </p:nvSpPr>
        <p:spPr/>
        <p:txBody>
          <a:bodyPr/>
          <a:lstStyle/>
          <a:p>
            <a:fld id="{B94023F1-3814-4245-991E-88837347C860}" type="slidenum">
              <a:rPr lang="en-US" smtClean="0"/>
              <a:t>‹#›</a:t>
            </a:fld>
            <a:endParaRPr lang="en-US"/>
          </a:p>
        </p:txBody>
      </p:sp>
    </p:spTree>
    <p:extLst>
      <p:ext uri="{BB962C8B-B14F-4D97-AF65-F5344CB8AC3E}">
        <p14:creationId xmlns:p14="http://schemas.microsoft.com/office/powerpoint/2010/main" val="3503263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8E89-DBF2-D082-C496-CEE6F3C7AA26}"/>
              </a:ext>
            </a:extLst>
          </p:cNvPr>
          <p:cNvSpPr>
            <a:spLocks noGrp="1"/>
          </p:cNvSpPr>
          <p:nvPr>
            <p:ph type="title"/>
          </p:nvPr>
        </p:nvSpPr>
        <p:spPr>
          <a:xfrm>
            <a:off x="838200" y="777936"/>
            <a:ext cx="10515600" cy="646331"/>
          </a:xfrm>
        </p:spPr>
        <p:txBody>
          <a:bodyPr anchor="b">
            <a:spAutoFit/>
          </a:bodyPr>
          <a:lstStyle>
            <a:lvl1pPr algn="ctr">
              <a:defRPr sz="4000" b="1">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C6C6BB54-9474-2EB8-807E-07FEEE165DCE}"/>
              </a:ext>
            </a:extLst>
          </p:cNvPr>
          <p:cNvSpPr>
            <a:spLocks noGrp="1"/>
          </p:cNvSpPr>
          <p:nvPr>
            <p:ph idx="1"/>
          </p:nvPr>
        </p:nvSpPr>
        <p:spPr>
          <a:xfrm>
            <a:off x="838200" y="1588168"/>
            <a:ext cx="10515600" cy="4588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5A26DF31-5E5B-D313-C302-8A0B00B484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14DAAB-480C-3FC0-1FAC-0E383E551349}"/>
              </a:ext>
            </a:extLst>
          </p:cNvPr>
          <p:cNvSpPr>
            <a:spLocks noGrp="1"/>
          </p:cNvSpPr>
          <p:nvPr>
            <p:ph type="sldNum" sz="quarter" idx="12"/>
          </p:nvPr>
        </p:nvSpPr>
        <p:spPr>
          <a:xfrm>
            <a:off x="8610600" y="6356350"/>
            <a:ext cx="2743200" cy="365125"/>
          </a:xfrm>
        </p:spPr>
        <p:txBody>
          <a:bodyPr anchor="ctr"/>
          <a:lstStyle/>
          <a:p>
            <a:fld id="{B94023F1-3814-4245-991E-88837347C860}" type="slidenum">
              <a:rPr lang="en-US" smtClean="0"/>
              <a:t>‹#›</a:t>
            </a:fld>
            <a:endParaRPr lang="en-US"/>
          </a:p>
        </p:txBody>
      </p:sp>
    </p:spTree>
    <p:extLst>
      <p:ext uri="{BB962C8B-B14F-4D97-AF65-F5344CB8AC3E}">
        <p14:creationId xmlns:p14="http://schemas.microsoft.com/office/powerpoint/2010/main" val="3454868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B43C-27A1-7C28-5EFF-DD10D2E866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74F075-A343-F9C2-4037-8D7EEE0FCF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4E8212F-0DA0-DC94-28A8-6D5E879324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EFC5C-7D63-32EF-4EE0-6D4CC783BC22}"/>
              </a:ext>
            </a:extLst>
          </p:cNvPr>
          <p:cNvSpPr>
            <a:spLocks noGrp="1"/>
          </p:cNvSpPr>
          <p:nvPr>
            <p:ph type="sldNum" sz="quarter" idx="12"/>
          </p:nvPr>
        </p:nvSpPr>
        <p:spPr/>
        <p:txBody>
          <a:bodyPr/>
          <a:lstStyle/>
          <a:p>
            <a:fld id="{B94023F1-3814-4245-991E-88837347C860}" type="slidenum">
              <a:rPr lang="en-US" smtClean="0"/>
              <a:t>‹#›</a:t>
            </a:fld>
            <a:endParaRPr lang="en-US"/>
          </a:p>
        </p:txBody>
      </p:sp>
    </p:spTree>
    <p:extLst>
      <p:ext uri="{BB962C8B-B14F-4D97-AF65-F5344CB8AC3E}">
        <p14:creationId xmlns:p14="http://schemas.microsoft.com/office/powerpoint/2010/main" val="1050412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F9F6D-11EB-DBC2-977E-61C8D38129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D38F9D-484E-03F8-8CD3-4748F44FC8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4B930B-7FEE-ECB5-C297-0823CFE7B0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F4B414A1-BF87-2FB3-FF5D-D78CD1DA6E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949BB5-A57A-BE91-B5A2-0A61B4A5275E}"/>
              </a:ext>
            </a:extLst>
          </p:cNvPr>
          <p:cNvSpPr>
            <a:spLocks noGrp="1"/>
          </p:cNvSpPr>
          <p:nvPr>
            <p:ph type="sldNum" sz="quarter" idx="12"/>
          </p:nvPr>
        </p:nvSpPr>
        <p:spPr/>
        <p:txBody>
          <a:bodyPr/>
          <a:lstStyle/>
          <a:p>
            <a:fld id="{B94023F1-3814-4245-991E-88837347C860}" type="slidenum">
              <a:rPr lang="en-US" smtClean="0"/>
              <a:t>‹#›</a:t>
            </a:fld>
            <a:endParaRPr lang="en-US"/>
          </a:p>
        </p:txBody>
      </p:sp>
    </p:spTree>
    <p:extLst>
      <p:ext uri="{BB962C8B-B14F-4D97-AF65-F5344CB8AC3E}">
        <p14:creationId xmlns:p14="http://schemas.microsoft.com/office/powerpoint/2010/main" val="3682913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808B-52AE-576A-596E-EC755189E16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5E27DE-A191-DFA3-D169-42E47EE816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9DFD2B-3A1B-14D8-7408-CFC39C754C1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302C98-84B9-5F25-4BA2-62A0A95FA7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6E0914-04CA-5856-AB51-9F261F500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2FE69BAE-45A7-BE70-8B76-412B052013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B9C32F-FE95-5015-77E7-24B317E8EB7D}"/>
              </a:ext>
            </a:extLst>
          </p:cNvPr>
          <p:cNvSpPr>
            <a:spLocks noGrp="1"/>
          </p:cNvSpPr>
          <p:nvPr>
            <p:ph type="sldNum" sz="quarter" idx="12"/>
          </p:nvPr>
        </p:nvSpPr>
        <p:spPr/>
        <p:txBody>
          <a:bodyPr/>
          <a:lstStyle/>
          <a:p>
            <a:fld id="{B94023F1-3814-4245-991E-88837347C860}" type="slidenum">
              <a:rPr lang="en-US" smtClean="0"/>
              <a:t>‹#›</a:t>
            </a:fld>
            <a:endParaRPr lang="en-US"/>
          </a:p>
        </p:txBody>
      </p:sp>
    </p:spTree>
    <p:extLst>
      <p:ext uri="{BB962C8B-B14F-4D97-AF65-F5344CB8AC3E}">
        <p14:creationId xmlns:p14="http://schemas.microsoft.com/office/powerpoint/2010/main" val="1494207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4CC0-42A0-4442-72C3-BD8426A3F169}"/>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0F7CEA9B-B9FC-3B70-588E-ADA5E87278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36BE8F-D01A-9504-9024-2C0A048E7DA5}"/>
              </a:ext>
            </a:extLst>
          </p:cNvPr>
          <p:cNvSpPr>
            <a:spLocks noGrp="1"/>
          </p:cNvSpPr>
          <p:nvPr>
            <p:ph type="sldNum" sz="quarter" idx="12"/>
          </p:nvPr>
        </p:nvSpPr>
        <p:spPr/>
        <p:txBody>
          <a:bodyPr/>
          <a:lstStyle/>
          <a:p>
            <a:fld id="{B94023F1-3814-4245-991E-88837347C860}" type="slidenum">
              <a:rPr lang="en-US" smtClean="0"/>
              <a:t>‹#›</a:t>
            </a:fld>
            <a:endParaRPr lang="en-US"/>
          </a:p>
        </p:txBody>
      </p:sp>
    </p:spTree>
    <p:extLst>
      <p:ext uri="{BB962C8B-B14F-4D97-AF65-F5344CB8AC3E}">
        <p14:creationId xmlns:p14="http://schemas.microsoft.com/office/powerpoint/2010/main" val="392966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66D91FD-FF39-3733-ADFE-E1D7F991C1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AC1A74-9D16-20BF-7C4B-A4B77021A8C1}"/>
              </a:ext>
            </a:extLst>
          </p:cNvPr>
          <p:cNvSpPr>
            <a:spLocks noGrp="1"/>
          </p:cNvSpPr>
          <p:nvPr>
            <p:ph type="sldNum" sz="quarter" idx="12"/>
          </p:nvPr>
        </p:nvSpPr>
        <p:spPr/>
        <p:txBody>
          <a:bodyPr/>
          <a:lstStyle/>
          <a:p>
            <a:fld id="{B94023F1-3814-4245-991E-88837347C860}" type="slidenum">
              <a:rPr lang="en-US" smtClean="0"/>
              <a:t>‹#›</a:t>
            </a:fld>
            <a:endParaRPr lang="en-US"/>
          </a:p>
        </p:txBody>
      </p:sp>
    </p:spTree>
    <p:extLst>
      <p:ext uri="{BB962C8B-B14F-4D97-AF65-F5344CB8AC3E}">
        <p14:creationId xmlns:p14="http://schemas.microsoft.com/office/powerpoint/2010/main" val="918496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03FC1-8EEA-19D2-7425-6C22CDA8A5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4F618E-75E7-6EB9-0FDE-82AF54A4B9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48575E-C589-A257-71D6-997FD1A6B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6F2CE85-B968-29D8-E1C2-98178F017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5A2610-656B-191A-FA04-336C9881F2A8}"/>
              </a:ext>
            </a:extLst>
          </p:cNvPr>
          <p:cNvSpPr>
            <a:spLocks noGrp="1"/>
          </p:cNvSpPr>
          <p:nvPr>
            <p:ph type="sldNum" sz="quarter" idx="12"/>
          </p:nvPr>
        </p:nvSpPr>
        <p:spPr/>
        <p:txBody>
          <a:bodyPr/>
          <a:lstStyle/>
          <a:p>
            <a:fld id="{B94023F1-3814-4245-991E-88837347C860}" type="slidenum">
              <a:rPr lang="en-US" smtClean="0"/>
              <a:t>‹#›</a:t>
            </a:fld>
            <a:endParaRPr lang="en-US"/>
          </a:p>
        </p:txBody>
      </p:sp>
    </p:spTree>
    <p:extLst>
      <p:ext uri="{BB962C8B-B14F-4D97-AF65-F5344CB8AC3E}">
        <p14:creationId xmlns:p14="http://schemas.microsoft.com/office/powerpoint/2010/main" val="807753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D18CC-3D78-A4B0-CBC9-1F0BA43A6F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7D2A3D2-1114-A0AB-C1DC-CAE43FD519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5BCDD5-84F1-5BD8-8040-FB2EE915B5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9CE933F-4778-C65E-AC6A-95272D17B7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5D9079-DB76-92A9-BFE3-00371EB2CD7A}"/>
              </a:ext>
            </a:extLst>
          </p:cNvPr>
          <p:cNvSpPr>
            <a:spLocks noGrp="1"/>
          </p:cNvSpPr>
          <p:nvPr>
            <p:ph type="sldNum" sz="quarter" idx="12"/>
          </p:nvPr>
        </p:nvSpPr>
        <p:spPr/>
        <p:txBody>
          <a:bodyPr/>
          <a:lstStyle/>
          <a:p>
            <a:fld id="{B94023F1-3814-4245-991E-88837347C860}" type="slidenum">
              <a:rPr lang="en-US" smtClean="0"/>
              <a:t>‹#›</a:t>
            </a:fld>
            <a:endParaRPr lang="en-US"/>
          </a:p>
        </p:txBody>
      </p:sp>
    </p:spTree>
    <p:extLst>
      <p:ext uri="{BB962C8B-B14F-4D97-AF65-F5344CB8AC3E}">
        <p14:creationId xmlns:p14="http://schemas.microsoft.com/office/powerpoint/2010/main" val="3221142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DF58C8-ABFB-99A5-F62A-64847AF65A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32F790-6F1F-787C-5455-E70FE2A83C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48AA2B2-74B5-F468-6AFF-0989B05282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F18FFCC-482C-1B3F-F241-7A0B364BF7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solidFill>
              </a:defRPr>
            </a:lvl1pPr>
          </a:lstStyle>
          <a:p>
            <a:fld id="{F0E3E0AA-4653-D848-B1DA-7FE9D84C520A}" type="slidenum">
              <a:rPr lang="en-US" smtClean="0"/>
              <a:pPr/>
              <a:t>‹#›</a:t>
            </a:fld>
            <a:endParaRPr lang="en-US"/>
          </a:p>
        </p:txBody>
      </p:sp>
    </p:spTree>
    <p:extLst>
      <p:ext uri="{BB962C8B-B14F-4D97-AF65-F5344CB8AC3E}">
        <p14:creationId xmlns:p14="http://schemas.microsoft.com/office/powerpoint/2010/main" val="1770733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14.xml"/><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7.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30.png"/><Relationship Id="rId3" Type="http://schemas.openxmlformats.org/officeDocument/2006/relationships/image" Target="../media/image16.png"/><Relationship Id="rId7" Type="http://schemas.openxmlformats.org/officeDocument/2006/relationships/image" Target="../media/image70.png"/><Relationship Id="rId12"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43.png"/><Relationship Id="rId9" Type="http://schemas.openxmlformats.org/officeDocument/2006/relationships/image" Target="../media/image72.png"/><Relationship Id="rId1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76.png"/><Relationship Id="rId7" Type="http://schemas.openxmlformats.org/officeDocument/2006/relationships/image" Target="../media/image77.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A7AA-4242-7C14-A859-4F2246F96ADE}"/>
              </a:ext>
            </a:extLst>
          </p:cNvPr>
          <p:cNvSpPr>
            <a:spLocks noGrp="1"/>
          </p:cNvSpPr>
          <p:nvPr>
            <p:ph type="ctrTitle"/>
          </p:nvPr>
        </p:nvSpPr>
        <p:spPr>
          <a:xfrm>
            <a:off x="838200" y="592011"/>
            <a:ext cx="6211824" cy="824481"/>
          </a:xfrm>
        </p:spPr>
        <p:txBody>
          <a:bodyPr anchor="ctr">
            <a:normAutofit fontScale="90000"/>
          </a:bodyPr>
          <a:lstStyle/>
          <a:p>
            <a:pPr algn="l"/>
            <a:r>
              <a:rPr lang="en-US" b="1"/>
              <a:t>Predicting Stroke Risk</a:t>
            </a:r>
          </a:p>
        </p:txBody>
      </p:sp>
      <p:sp>
        <p:nvSpPr>
          <p:cNvPr id="3" name="Subtitle 2">
            <a:extLst>
              <a:ext uri="{FF2B5EF4-FFF2-40B4-BE49-F238E27FC236}">
                <a16:creationId xmlns:a16="http://schemas.microsoft.com/office/drawing/2014/main" id="{8631EB5F-6CE2-DA84-54F0-A3EDAED4AD0B}"/>
              </a:ext>
            </a:extLst>
          </p:cNvPr>
          <p:cNvSpPr>
            <a:spLocks noGrp="1"/>
          </p:cNvSpPr>
          <p:nvPr>
            <p:ph type="subTitle" idx="1"/>
          </p:nvPr>
        </p:nvSpPr>
        <p:spPr>
          <a:xfrm>
            <a:off x="838200" y="1409149"/>
            <a:ext cx="6709251" cy="605751"/>
          </a:xfrm>
        </p:spPr>
        <p:txBody>
          <a:bodyPr anchor="ctr">
            <a:normAutofit/>
          </a:bodyPr>
          <a:lstStyle/>
          <a:p>
            <a:pPr algn="l"/>
            <a:r>
              <a:rPr lang="en-US" sz="2200" b="1"/>
              <a:t>Analyzing Key Factors and Building a Robust Model</a:t>
            </a:r>
          </a:p>
        </p:txBody>
      </p:sp>
      <p:grpSp>
        <p:nvGrpSpPr>
          <p:cNvPr id="11" name="그룹 1005">
            <a:extLst>
              <a:ext uri="{FF2B5EF4-FFF2-40B4-BE49-F238E27FC236}">
                <a16:creationId xmlns:a16="http://schemas.microsoft.com/office/drawing/2014/main" id="{3F4E7977-CFC8-89D8-8911-12B0C3B63236}"/>
              </a:ext>
            </a:extLst>
          </p:cNvPr>
          <p:cNvGrpSpPr>
            <a:grpSpLocks noChangeAspect="1"/>
          </p:cNvGrpSpPr>
          <p:nvPr/>
        </p:nvGrpSpPr>
        <p:grpSpPr>
          <a:xfrm>
            <a:off x="9924096" y="2074860"/>
            <a:ext cx="4499232" cy="4500000"/>
            <a:chOff x="13807933" y="3199233"/>
            <a:chExt cx="6590476" cy="6590476"/>
          </a:xfrm>
        </p:grpSpPr>
        <p:pic>
          <p:nvPicPr>
            <p:cNvPr id="12" name="Object 15">
              <a:extLst>
                <a:ext uri="{FF2B5EF4-FFF2-40B4-BE49-F238E27FC236}">
                  <a16:creationId xmlns:a16="http://schemas.microsoft.com/office/drawing/2014/main" id="{6CA48E61-4523-CC79-A2BD-6FF00211F4E3}"/>
                </a:ext>
              </a:extLst>
            </p:cNvPr>
            <p:cNvPicPr>
              <a:picLocks noChangeAspect="1"/>
            </p:cNvPicPr>
            <p:nvPr/>
          </p:nvPicPr>
          <p:blipFill>
            <a:blip r:embed="rId2" cstate="print"/>
            <a:stretch>
              <a:fillRect/>
            </a:stretch>
          </p:blipFill>
          <p:spPr>
            <a:xfrm>
              <a:off x="13807933" y="3199233"/>
              <a:ext cx="6590476" cy="6590476"/>
            </a:xfrm>
            <a:prstGeom prst="rect">
              <a:avLst/>
            </a:prstGeom>
          </p:spPr>
        </p:pic>
      </p:grpSp>
      <p:grpSp>
        <p:nvGrpSpPr>
          <p:cNvPr id="14" name="그룹 1001">
            <a:extLst>
              <a:ext uri="{FF2B5EF4-FFF2-40B4-BE49-F238E27FC236}">
                <a16:creationId xmlns:a16="http://schemas.microsoft.com/office/drawing/2014/main" id="{EFF3D91B-D916-D98F-7BBF-3671267BE205}"/>
              </a:ext>
            </a:extLst>
          </p:cNvPr>
          <p:cNvGrpSpPr/>
          <p:nvPr/>
        </p:nvGrpSpPr>
        <p:grpSpPr>
          <a:xfrm>
            <a:off x="6828674" y="2014900"/>
            <a:ext cx="4500000" cy="4500000"/>
            <a:chOff x="622642" y="2553930"/>
            <a:chExt cx="5666667" cy="5666667"/>
          </a:xfrm>
        </p:grpSpPr>
        <p:pic>
          <p:nvPicPr>
            <p:cNvPr id="15" name="Object 2">
              <a:extLst>
                <a:ext uri="{FF2B5EF4-FFF2-40B4-BE49-F238E27FC236}">
                  <a16:creationId xmlns:a16="http://schemas.microsoft.com/office/drawing/2014/main" id="{910E0389-CA86-869B-78BA-2326BAE8A23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22642" y="2553930"/>
              <a:ext cx="5666667" cy="5666667"/>
            </a:xfrm>
            <a:prstGeom prst="rect">
              <a:avLst/>
            </a:prstGeom>
          </p:spPr>
        </p:pic>
      </p:grpSp>
      <p:grpSp>
        <p:nvGrpSpPr>
          <p:cNvPr id="9" name="그룹 1004">
            <a:extLst>
              <a:ext uri="{FF2B5EF4-FFF2-40B4-BE49-F238E27FC236}">
                <a16:creationId xmlns:a16="http://schemas.microsoft.com/office/drawing/2014/main" id="{F2B5FA17-0EC4-559C-3EEC-6C82CE779FD1}"/>
              </a:ext>
            </a:extLst>
          </p:cNvPr>
          <p:cNvGrpSpPr>
            <a:grpSpLocks noChangeAspect="1"/>
          </p:cNvGrpSpPr>
          <p:nvPr/>
        </p:nvGrpSpPr>
        <p:grpSpPr>
          <a:xfrm>
            <a:off x="3734019" y="2074860"/>
            <a:ext cx="4499232" cy="4500000"/>
            <a:chOff x="4700584" y="3199233"/>
            <a:chExt cx="6590476" cy="6590476"/>
          </a:xfrm>
        </p:grpSpPr>
        <p:pic>
          <p:nvPicPr>
            <p:cNvPr id="10" name="Object 10">
              <a:extLst>
                <a:ext uri="{FF2B5EF4-FFF2-40B4-BE49-F238E27FC236}">
                  <a16:creationId xmlns:a16="http://schemas.microsoft.com/office/drawing/2014/main" id="{B3B486D4-60F9-D3E9-2884-F89F13333C91}"/>
                </a:ext>
              </a:extLst>
            </p:cNvPr>
            <p:cNvPicPr>
              <a:picLocks noChangeAspect="1"/>
            </p:cNvPicPr>
            <p:nvPr/>
          </p:nvPicPr>
          <p:blipFill>
            <a:blip r:embed="rId2" cstate="print"/>
            <a:stretch>
              <a:fillRect/>
            </a:stretch>
          </p:blipFill>
          <p:spPr>
            <a:xfrm>
              <a:off x="4700584" y="3199233"/>
              <a:ext cx="6590476" cy="6590476"/>
            </a:xfrm>
            <a:prstGeom prst="rect">
              <a:avLst/>
            </a:prstGeom>
          </p:spPr>
        </p:pic>
      </p:grpSp>
      <p:sp>
        <p:nvSpPr>
          <p:cNvPr id="16" name="Oval 15">
            <a:extLst>
              <a:ext uri="{FF2B5EF4-FFF2-40B4-BE49-F238E27FC236}">
                <a16:creationId xmlns:a16="http://schemas.microsoft.com/office/drawing/2014/main" id="{6296FBC0-2E31-EB0B-DC30-AE643CC22C99}"/>
              </a:ext>
            </a:extLst>
          </p:cNvPr>
          <p:cNvSpPr/>
          <p:nvPr/>
        </p:nvSpPr>
        <p:spPr>
          <a:xfrm>
            <a:off x="8233251" y="3496860"/>
            <a:ext cx="1656000" cy="165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19C9320-1E09-7F20-4449-EF7FDD0A26E2}"/>
              </a:ext>
            </a:extLst>
          </p:cNvPr>
          <p:cNvCxnSpPr/>
          <p:nvPr/>
        </p:nvCxnSpPr>
        <p:spPr>
          <a:xfrm>
            <a:off x="-543646" y="1762573"/>
            <a:ext cx="1512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115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9EF5-A39B-F25A-4446-75082D0B93C4}"/>
              </a:ext>
            </a:extLst>
          </p:cNvPr>
          <p:cNvSpPr>
            <a:spLocks noGrp="1"/>
          </p:cNvSpPr>
          <p:nvPr>
            <p:ph type="title"/>
          </p:nvPr>
        </p:nvSpPr>
        <p:spPr/>
        <p:txBody>
          <a:bodyPr/>
          <a:lstStyle/>
          <a:p>
            <a:r>
              <a:rPr lang="en-US"/>
              <a:t>Feature Engineering </a:t>
            </a:r>
          </a:p>
        </p:txBody>
      </p:sp>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p:txBody>
          <a:bodyPr/>
          <a:lstStyle/>
          <a:p>
            <a:fld id="{B94023F1-3814-4245-991E-88837347C860}" type="slidenum">
              <a:rPr lang="en-US" smtClean="0"/>
              <a:t>9</a:t>
            </a:fld>
            <a:endParaRPr lang="en-US"/>
          </a:p>
        </p:txBody>
      </p:sp>
      <p:grpSp>
        <p:nvGrpSpPr>
          <p:cNvPr id="9" name="Group 8">
            <a:extLst>
              <a:ext uri="{FF2B5EF4-FFF2-40B4-BE49-F238E27FC236}">
                <a16:creationId xmlns:a16="http://schemas.microsoft.com/office/drawing/2014/main" id="{456A156A-EF6B-1F54-3DCB-A6250441312C}"/>
              </a:ext>
            </a:extLst>
          </p:cNvPr>
          <p:cNvGrpSpPr/>
          <p:nvPr/>
        </p:nvGrpSpPr>
        <p:grpSpPr>
          <a:xfrm>
            <a:off x="683891" y="1516731"/>
            <a:ext cx="10824218" cy="976408"/>
            <a:chOff x="683889" y="1729994"/>
            <a:chExt cx="10824218" cy="976408"/>
          </a:xfrm>
        </p:grpSpPr>
        <p:grpSp>
          <p:nvGrpSpPr>
            <p:cNvPr id="12" name="그룹 1007">
              <a:extLst>
                <a:ext uri="{FF2B5EF4-FFF2-40B4-BE49-F238E27FC236}">
                  <a16:creationId xmlns:a16="http://schemas.microsoft.com/office/drawing/2014/main" id="{046E8888-7361-4E8F-F2B3-E5E207B1E8E5}"/>
                </a:ext>
              </a:extLst>
            </p:cNvPr>
            <p:cNvGrpSpPr>
              <a:grpSpLocks noChangeAspect="1"/>
            </p:cNvGrpSpPr>
            <p:nvPr/>
          </p:nvGrpSpPr>
          <p:grpSpPr>
            <a:xfrm>
              <a:off x="683889" y="1729994"/>
              <a:ext cx="10824218" cy="976408"/>
              <a:chOff x="1521299" y="2695869"/>
              <a:chExt cx="15007978" cy="1946672"/>
            </a:xfrm>
          </p:grpSpPr>
          <p:pic>
            <p:nvPicPr>
              <p:cNvPr id="14" name="Object 29">
                <a:extLst>
                  <a:ext uri="{FF2B5EF4-FFF2-40B4-BE49-F238E27FC236}">
                    <a16:creationId xmlns:a16="http://schemas.microsoft.com/office/drawing/2014/main" id="{AA5D2C91-35B2-64C0-7E9C-45967F3340B0}"/>
                  </a:ext>
                </a:extLst>
              </p:cNvPr>
              <p:cNvPicPr>
                <a:picLocks noChangeAspect="1"/>
              </p:cNvPicPr>
              <p:nvPr/>
            </p:nvPicPr>
            <p:blipFill>
              <a:blip r:embed="rId2" cstate="print"/>
              <a:stretch>
                <a:fillRect/>
              </a:stretch>
            </p:blipFill>
            <p:spPr>
              <a:xfrm>
                <a:off x="1521299" y="2695869"/>
                <a:ext cx="15007978" cy="1946672"/>
              </a:xfrm>
              <a:prstGeom prst="rect">
                <a:avLst/>
              </a:prstGeom>
            </p:spPr>
          </p:pic>
        </p:grpSp>
        <p:sp>
          <p:nvSpPr>
            <p:cNvPr id="13" name="TextBox 12">
              <a:extLst>
                <a:ext uri="{FF2B5EF4-FFF2-40B4-BE49-F238E27FC236}">
                  <a16:creationId xmlns:a16="http://schemas.microsoft.com/office/drawing/2014/main" id="{484771F9-F190-6E6A-D963-FA334A72844C}"/>
                </a:ext>
              </a:extLst>
            </p:cNvPr>
            <p:cNvSpPr txBox="1"/>
            <p:nvPr/>
          </p:nvSpPr>
          <p:spPr>
            <a:xfrm>
              <a:off x="907348" y="1895033"/>
              <a:ext cx="10377301" cy="646331"/>
            </a:xfrm>
            <a:prstGeom prst="rect">
              <a:avLst/>
            </a:prstGeom>
            <a:noFill/>
          </p:spPr>
          <p:txBody>
            <a:bodyPr wrap="square" rtlCol="0">
              <a:spAutoFit/>
            </a:bodyPr>
            <a:lstStyle/>
            <a:p>
              <a:pPr algn="ctr"/>
              <a:r>
                <a:rPr lang="en-US"/>
                <a:t>Feature engineering improves machine learning by creating useful features from raw data. Techniques like </a:t>
              </a:r>
              <a:r>
                <a:rPr lang="en-US" b="1" i="1"/>
                <a:t>binning, one-hot encoding, and feature selection</a:t>
              </a:r>
              <a:r>
                <a:rPr lang="en-US"/>
                <a:t> help models capture patterns and relationships in the data.</a:t>
              </a:r>
            </a:p>
          </p:txBody>
        </p:sp>
      </p:grpSp>
      <p:graphicFrame>
        <p:nvGraphicFramePr>
          <p:cNvPr id="25" name="Table 5">
            <a:extLst>
              <a:ext uri="{FF2B5EF4-FFF2-40B4-BE49-F238E27FC236}">
                <a16:creationId xmlns:a16="http://schemas.microsoft.com/office/drawing/2014/main" id="{41409FD0-176F-02A8-7E24-47869DF552AE}"/>
              </a:ext>
            </a:extLst>
          </p:cNvPr>
          <p:cNvGraphicFramePr>
            <a:graphicFrameLocks noGrp="1"/>
          </p:cNvGraphicFramePr>
          <p:nvPr>
            <p:extLst>
              <p:ext uri="{D42A27DB-BD31-4B8C-83A1-F6EECF244321}">
                <p14:modId xmlns:p14="http://schemas.microsoft.com/office/powerpoint/2010/main" val="2136418773"/>
              </p:ext>
            </p:extLst>
          </p:nvPr>
        </p:nvGraphicFramePr>
        <p:xfrm>
          <a:off x="712917" y="2623950"/>
          <a:ext cx="10824220" cy="1008000"/>
        </p:xfrm>
        <a:graphic>
          <a:graphicData uri="http://schemas.openxmlformats.org/drawingml/2006/table">
            <a:tbl>
              <a:tblPr firstRow="1" bandRow="1">
                <a:tableStyleId>{5C22544A-7EE6-4342-B048-85BDC9FD1C3A}</a:tableStyleId>
              </a:tblPr>
              <a:tblGrid>
                <a:gridCol w="2173048">
                  <a:extLst>
                    <a:ext uri="{9D8B030D-6E8A-4147-A177-3AD203B41FA5}">
                      <a16:colId xmlns:a16="http://schemas.microsoft.com/office/drawing/2014/main" val="3769955257"/>
                    </a:ext>
                  </a:extLst>
                </a:gridCol>
                <a:gridCol w="8651172">
                  <a:extLst>
                    <a:ext uri="{9D8B030D-6E8A-4147-A177-3AD203B41FA5}">
                      <a16:colId xmlns:a16="http://schemas.microsoft.com/office/drawing/2014/main" val="410034574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rPr>
                        <a:t>One-Hot Encoding</a:t>
                      </a: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C779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ndParaRPr>
                    </a:p>
                  </a:txBody>
                  <a:tcPr anchor="ctr">
                    <a:lnL w="28575" cap="flat" cmpd="sng" algn="ctr">
                      <a:solidFill>
                        <a:srgbClr val="1C7798"/>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8857307"/>
                  </a:ext>
                </a:extLst>
              </a:tr>
              <a:tr h="648000">
                <a:tc gridSpan="2">
                  <a:txBody>
                    <a:bodyPr/>
                    <a:lstStyle/>
                    <a:p>
                      <a:pPr marL="342900" indent="-342900">
                        <a:buFont typeface="Arial" panose="020B0604020202020204" pitchFamily="34" charset="0"/>
                        <a:buChar char="•"/>
                      </a:pPr>
                      <a:r>
                        <a:rPr lang="en-US" sz="1400"/>
                        <a:t>If a variable has only two unique values, we can assign 0 or 1 to each value. </a:t>
                      </a:r>
                    </a:p>
                    <a:p>
                      <a:pPr marL="342900" indent="-342900">
                        <a:buFont typeface="Arial" panose="020B0604020202020204" pitchFamily="34" charset="0"/>
                        <a:buChar char="•"/>
                      </a:pPr>
                      <a:r>
                        <a:rPr lang="en-US" sz="1400"/>
                        <a:t>For variables with multiple unique values we can use one-hot encoding to create binary features for each unique value.</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28575" cap="flat" cmpd="sng" algn="ctr">
                      <a:solidFill>
                        <a:srgbClr val="1C7798"/>
                      </a:solidFill>
                      <a:prstDash val="solid"/>
                      <a:round/>
                      <a:headEnd type="none" w="med" len="med"/>
                      <a:tailEnd type="none" w="med" len="med"/>
                    </a:lnL>
                    <a:lnT w="28575" cap="flat" cmpd="sng" algn="ctr">
                      <a:solidFill>
                        <a:srgbClr val="1C7798"/>
                      </a:solidFill>
                      <a:prstDash val="solid"/>
                      <a:round/>
                      <a:headEnd type="none" w="med" len="med"/>
                      <a:tailEnd type="none" w="med" len="med"/>
                    </a:lnT>
                  </a:tcPr>
                </a:tc>
                <a:extLst>
                  <a:ext uri="{0D108BD9-81ED-4DB2-BD59-A6C34878D82A}">
                    <a16:rowId xmlns:a16="http://schemas.microsoft.com/office/drawing/2014/main" val="1582991840"/>
                  </a:ext>
                </a:extLst>
              </a:tr>
            </a:tbl>
          </a:graphicData>
        </a:graphic>
      </p:graphicFrame>
      <p:graphicFrame>
        <p:nvGraphicFramePr>
          <p:cNvPr id="28" name="Table 5">
            <a:extLst>
              <a:ext uri="{FF2B5EF4-FFF2-40B4-BE49-F238E27FC236}">
                <a16:creationId xmlns:a16="http://schemas.microsoft.com/office/drawing/2014/main" id="{C9048ADE-07D8-0373-F638-9F8DE0A57952}"/>
              </a:ext>
            </a:extLst>
          </p:cNvPr>
          <p:cNvGraphicFramePr>
            <a:graphicFrameLocks noGrp="1"/>
          </p:cNvGraphicFramePr>
          <p:nvPr>
            <p:extLst>
              <p:ext uri="{D42A27DB-BD31-4B8C-83A1-F6EECF244321}">
                <p14:modId xmlns:p14="http://schemas.microsoft.com/office/powerpoint/2010/main" val="313592823"/>
              </p:ext>
            </p:extLst>
          </p:nvPr>
        </p:nvGraphicFramePr>
        <p:xfrm>
          <a:off x="712917" y="5214404"/>
          <a:ext cx="10824220" cy="1043213"/>
        </p:xfrm>
        <a:graphic>
          <a:graphicData uri="http://schemas.openxmlformats.org/drawingml/2006/table">
            <a:tbl>
              <a:tblPr firstRow="1" bandRow="1">
                <a:tableStyleId>{5C22544A-7EE6-4342-B048-85BDC9FD1C3A}</a:tableStyleId>
              </a:tblPr>
              <a:tblGrid>
                <a:gridCol w="2173048">
                  <a:extLst>
                    <a:ext uri="{9D8B030D-6E8A-4147-A177-3AD203B41FA5}">
                      <a16:colId xmlns:a16="http://schemas.microsoft.com/office/drawing/2014/main" val="3769955257"/>
                    </a:ext>
                  </a:extLst>
                </a:gridCol>
                <a:gridCol w="8651172">
                  <a:extLst>
                    <a:ext uri="{9D8B030D-6E8A-4147-A177-3AD203B41FA5}">
                      <a16:colId xmlns:a16="http://schemas.microsoft.com/office/drawing/2014/main" val="4100345749"/>
                    </a:ext>
                  </a:extLst>
                </a:gridCol>
              </a:tblGrid>
              <a:tr h="3952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rPr>
                        <a:t>Feature Selection</a:t>
                      </a: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C779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ndParaRPr>
                    </a:p>
                  </a:txBody>
                  <a:tcPr anchor="ctr">
                    <a:lnL w="28575" cap="flat" cmpd="sng" algn="ctr">
                      <a:solidFill>
                        <a:srgbClr val="1C7798"/>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8857307"/>
                  </a:ext>
                </a:extLst>
              </a:tr>
              <a:tr h="648000">
                <a:tc gridSpan="2">
                  <a:txBody>
                    <a:bodyPr/>
                    <a:lstStyle/>
                    <a:p>
                      <a:pPr marL="285750" indent="-285750">
                        <a:buFont typeface="Arial" panose="020B0604020202020204" pitchFamily="34" charset="0"/>
                        <a:buChar char="•"/>
                      </a:pPr>
                      <a:r>
                        <a:rPr lang="en-US" sz="1400"/>
                        <a:t>To analyze the relationship between the target variable and numerical variables, we calculate their correlation coefficients. For categorical variables, we use chi-square statistics to determine the significance of p-values.</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28575" cap="flat" cmpd="sng" algn="ctr">
                      <a:solidFill>
                        <a:srgbClr val="1C7798"/>
                      </a:solidFill>
                      <a:prstDash val="solid"/>
                      <a:round/>
                      <a:headEnd type="none" w="med" len="med"/>
                      <a:tailEnd type="none" w="med" len="med"/>
                    </a:lnL>
                    <a:lnT w="28575" cap="flat" cmpd="sng" algn="ctr">
                      <a:solidFill>
                        <a:srgbClr val="1C7798"/>
                      </a:solidFill>
                      <a:prstDash val="solid"/>
                      <a:round/>
                      <a:headEnd type="none" w="med" len="med"/>
                      <a:tailEnd type="none" w="med" len="med"/>
                    </a:lnT>
                  </a:tcPr>
                </a:tc>
                <a:extLst>
                  <a:ext uri="{0D108BD9-81ED-4DB2-BD59-A6C34878D82A}">
                    <a16:rowId xmlns:a16="http://schemas.microsoft.com/office/drawing/2014/main" val="1582991840"/>
                  </a:ext>
                </a:extLst>
              </a:tr>
            </a:tbl>
          </a:graphicData>
        </a:graphic>
      </p:graphicFrame>
      <p:graphicFrame>
        <p:nvGraphicFramePr>
          <p:cNvPr id="29" name="Table 5">
            <a:extLst>
              <a:ext uri="{FF2B5EF4-FFF2-40B4-BE49-F238E27FC236}">
                <a16:creationId xmlns:a16="http://schemas.microsoft.com/office/drawing/2014/main" id="{7A781321-DC4A-F877-FC8C-B090916E6825}"/>
              </a:ext>
            </a:extLst>
          </p:cNvPr>
          <p:cNvGraphicFramePr>
            <a:graphicFrameLocks noGrp="1"/>
          </p:cNvGraphicFramePr>
          <p:nvPr>
            <p:extLst>
              <p:ext uri="{D42A27DB-BD31-4B8C-83A1-F6EECF244321}">
                <p14:modId xmlns:p14="http://schemas.microsoft.com/office/powerpoint/2010/main" val="861953610"/>
              </p:ext>
            </p:extLst>
          </p:nvPr>
        </p:nvGraphicFramePr>
        <p:xfrm>
          <a:off x="712917" y="3919177"/>
          <a:ext cx="10824220" cy="1008000"/>
        </p:xfrm>
        <a:graphic>
          <a:graphicData uri="http://schemas.openxmlformats.org/drawingml/2006/table">
            <a:tbl>
              <a:tblPr firstRow="1" bandRow="1">
                <a:tableStyleId>{5C22544A-7EE6-4342-B048-85BDC9FD1C3A}</a:tableStyleId>
              </a:tblPr>
              <a:tblGrid>
                <a:gridCol w="2173048">
                  <a:extLst>
                    <a:ext uri="{9D8B030D-6E8A-4147-A177-3AD203B41FA5}">
                      <a16:colId xmlns:a16="http://schemas.microsoft.com/office/drawing/2014/main" val="3769955257"/>
                    </a:ext>
                  </a:extLst>
                </a:gridCol>
                <a:gridCol w="8651172">
                  <a:extLst>
                    <a:ext uri="{9D8B030D-6E8A-4147-A177-3AD203B41FA5}">
                      <a16:colId xmlns:a16="http://schemas.microsoft.com/office/drawing/2014/main" val="4100345749"/>
                    </a:ext>
                  </a:extLst>
                </a:gridCol>
              </a:tblGrid>
              <a:tr h="360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rPr>
                        <a:t>Binning</a:t>
                      </a:r>
                      <a:endParaRPr lang="en-US" sz="1400" kern="1200">
                        <a:solidFill>
                          <a:schemeClr val="bg1"/>
                        </a:solidFill>
                      </a:endParaRP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C779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ndParaRPr>
                    </a:p>
                  </a:txBody>
                  <a:tcPr anchor="ctr">
                    <a:lnL w="28575" cap="flat" cmpd="sng" algn="ctr">
                      <a:solidFill>
                        <a:srgbClr val="1C7798"/>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8857307"/>
                  </a:ext>
                </a:extLst>
              </a:tr>
              <a:tr h="648000">
                <a:tc gridSpan="2">
                  <a:txBody>
                    <a:bodyPr/>
                    <a:lstStyle/>
                    <a:p>
                      <a:pPr marL="285750" indent="-285750">
                        <a:buFont typeface="Arial" panose="020B0604020202020204" pitchFamily="34" charset="0"/>
                        <a:buChar char="•"/>
                      </a:pPr>
                      <a:r>
                        <a:rPr lang="en-US" sz="1400"/>
                        <a:t>We created three new feature columns in our dataset: </a:t>
                      </a:r>
                      <a:r>
                        <a:rPr lang="en-US" sz="1400" err="1"/>
                        <a:t>age_bin</a:t>
                      </a:r>
                      <a:r>
                        <a:rPr lang="en-US" sz="1400"/>
                        <a:t>, </a:t>
                      </a:r>
                      <a:r>
                        <a:rPr lang="en-US" sz="1400" err="1"/>
                        <a:t>glucose_bin</a:t>
                      </a:r>
                      <a:r>
                        <a:rPr lang="en-US" sz="1400"/>
                        <a:t>, and </a:t>
                      </a:r>
                      <a:r>
                        <a:rPr lang="en-US" sz="1400" err="1"/>
                        <a:t>bmi_bin</a:t>
                      </a:r>
                      <a:r>
                        <a:rPr lang="en-US" sz="1400"/>
                        <a:t>. </a:t>
                      </a:r>
                      <a:r>
                        <a:rPr lang="en-US" sz="1400" err="1"/>
                        <a:t>Age_bin</a:t>
                      </a:r>
                      <a:r>
                        <a:rPr lang="en-US" sz="1400"/>
                        <a:t> has 10-year intervals, </a:t>
                      </a:r>
                      <a:r>
                        <a:rPr lang="en-US" sz="1400" err="1"/>
                        <a:t>glucose_bin</a:t>
                      </a:r>
                      <a:r>
                        <a:rPr lang="en-US" sz="1400"/>
                        <a:t> indicates whether a person has diabetes or not, and </a:t>
                      </a:r>
                      <a:r>
                        <a:rPr lang="en-US" sz="1400" err="1"/>
                        <a:t>bmi_bin</a:t>
                      </a:r>
                      <a:r>
                        <a:rPr lang="en-US" sz="1400"/>
                        <a:t> indicates whether a person is obese or not.</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28575" cap="flat" cmpd="sng" algn="ctr">
                      <a:solidFill>
                        <a:srgbClr val="1C7798"/>
                      </a:solidFill>
                      <a:prstDash val="solid"/>
                      <a:round/>
                      <a:headEnd type="none" w="med" len="med"/>
                      <a:tailEnd type="none" w="med" len="med"/>
                    </a:lnL>
                    <a:lnT w="28575" cap="flat" cmpd="sng" algn="ctr">
                      <a:solidFill>
                        <a:srgbClr val="1C7798"/>
                      </a:solidFill>
                      <a:prstDash val="solid"/>
                      <a:round/>
                      <a:headEnd type="none" w="med" len="med"/>
                      <a:tailEnd type="none" w="med" len="med"/>
                    </a:lnT>
                  </a:tcPr>
                </a:tc>
                <a:extLst>
                  <a:ext uri="{0D108BD9-81ED-4DB2-BD59-A6C34878D82A}">
                    <a16:rowId xmlns:a16="http://schemas.microsoft.com/office/drawing/2014/main" val="1582991840"/>
                  </a:ext>
                </a:extLst>
              </a:tr>
            </a:tbl>
          </a:graphicData>
        </a:graphic>
      </p:graphicFrame>
      <p:graphicFrame>
        <p:nvGraphicFramePr>
          <p:cNvPr id="3" name="Table 2">
            <a:extLst>
              <a:ext uri="{FF2B5EF4-FFF2-40B4-BE49-F238E27FC236}">
                <a16:creationId xmlns:a16="http://schemas.microsoft.com/office/drawing/2014/main" id="{084D2F8B-AFB0-23B4-BA6C-22AD4288747C}"/>
              </a:ext>
            </a:extLst>
          </p:cNvPr>
          <p:cNvGraphicFramePr>
            <a:graphicFrameLocks/>
          </p:cNvGraphicFramePr>
          <p:nvPr>
            <p:extLst>
              <p:ext uri="{D42A27DB-BD31-4B8C-83A1-F6EECF244321}">
                <p14:modId xmlns:p14="http://schemas.microsoft.com/office/powerpoint/2010/main" val="1768419211"/>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872821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57">
            <a:extLst>
              <a:ext uri="{FF2B5EF4-FFF2-40B4-BE49-F238E27FC236}">
                <a16:creationId xmlns:a16="http://schemas.microsoft.com/office/drawing/2014/main" id="{3CECE8A6-ACB1-A32B-9423-6DE1973EF868}"/>
              </a:ext>
            </a:extLst>
          </p:cNvPr>
          <p:cNvGraphicFramePr>
            <a:graphicFrameLocks noGrp="1"/>
          </p:cNvGraphicFramePr>
          <p:nvPr>
            <p:extLst>
              <p:ext uri="{D42A27DB-BD31-4B8C-83A1-F6EECF244321}">
                <p14:modId xmlns:p14="http://schemas.microsoft.com/office/powerpoint/2010/main" val="1428504682"/>
              </p:ext>
            </p:extLst>
          </p:nvPr>
        </p:nvGraphicFramePr>
        <p:xfrm>
          <a:off x="6180114" y="3046817"/>
          <a:ext cx="5328000" cy="3302410"/>
        </p:xfrm>
        <a:graphic>
          <a:graphicData uri="http://schemas.openxmlformats.org/drawingml/2006/table">
            <a:tbl>
              <a:tblPr firstRow="1" bandRow="1">
                <a:tableStyleId>{5C22544A-7EE6-4342-B048-85BDC9FD1C3A}</a:tableStyleId>
              </a:tblPr>
              <a:tblGrid>
                <a:gridCol w="5328000">
                  <a:extLst>
                    <a:ext uri="{9D8B030D-6E8A-4147-A177-3AD203B41FA5}">
                      <a16:colId xmlns:a16="http://schemas.microsoft.com/office/drawing/2014/main" val="614092609"/>
                    </a:ext>
                  </a:extLst>
                </a:gridCol>
              </a:tblGrid>
              <a:tr h="3912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rPr>
                        <a:t>Chi-Square Statistics Table (Categorical Variables)</a:t>
                      </a: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solidFill>
                        <a:srgbClr val="1C7798"/>
                      </a:solidFill>
                      <a:prstDash val="solid"/>
                      <a:round/>
                      <a:headEnd type="none" w="med" len="med"/>
                      <a:tailEnd type="none" w="med" len="med"/>
                    </a:lnB>
                    <a:lnTlToBr w="12700" cmpd="sng">
                      <a:noFill/>
                      <a:prstDash val="solid"/>
                    </a:lnTlToBr>
                    <a:lnBlToTr w="12700" cmpd="sng">
                      <a:noFill/>
                      <a:prstDash val="solid"/>
                    </a:lnBlToTr>
                    <a:solidFill>
                      <a:srgbClr val="1C7798"/>
                    </a:solidFill>
                  </a:tcPr>
                </a:tc>
                <a:extLst>
                  <a:ext uri="{0D108BD9-81ED-4DB2-BD59-A6C34878D82A}">
                    <a16:rowId xmlns:a16="http://schemas.microsoft.com/office/drawing/2014/main" val="50122493"/>
                  </a:ext>
                </a:extLst>
              </a:tr>
              <a:tr h="391205">
                <a:tc>
                  <a:txBody>
                    <a:bodyPr/>
                    <a:lstStyle/>
                    <a:p>
                      <a:pPr algn="ctr"/>
                      <a:endParaRPr lang="en-US" sz="1800">
                        <a:solidFill>
                          <a:schemeClr val="tx1"/>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89979"/>
                  </a:ext>
                </a:extLst>
              </a:tr>
              <a:tr h="1800000">
                <a:tc>
                  <a:txBody>
                    <a:bodyPr/>
                    <a:lstStyle/>
                    <a:p>
                      <a:pPr algn="ctr"/>
                      <a:endParaRPr lang="en-US"/>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1882334"/>
                  </a:ext>
                </a:extLst>
              </a:tr>
              <a:tr h="720000">
                <a:tc>
                  <a:txBody>
                    <a:bodyPr/>
                    <a:lstStyle/>
                    <a:p>
                      <a:pPr algn="ctr"/>
                      <a:r>
                        <a:rPr lang="en-US" sz="1400" b="1" i="1">
                          <a:solidFill>
                            <a:schemeClr val="tx1"/>
                          </a:solidFill>
                        </a:rPr>
                        <a:t>We may consider removing the 'gender' and '</a:t>
                      </a:r>
                      <a:r>
                        <a:rPr lang="en-US" sz="1400" b="1" i="1" err="1">
                          <a:solidFill>
                            <a:schemeClr val="tx1"/>
                          </a:solidFill>
                        </a:rPr>
                        <a:t>Residence_type</a:t>
                      </a:r>
                      <a:r>
                        <a:rPr lang="en-US" sz="1400" b="1" i="1">
                          <a:solidFill>
                            <a:schemeClr val="tx1"/>
                          </a:solidFill>
                        </a:rPr>
                        <a:t>' variables due to the lack of significance on the target variable.</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6257423"/>
                  </a:ext>
                </a:extLst>
              </a:tr>
            </a:tbl>
          </a:graphicData>
        </a:graphic>
      </p:graphicFrame>
      <p:graphicFrame>
        <p:nvGraphicFramePr>
          <p:cNvPr id="3" name="Table 57">
            <a:extLst>
              <a:ext uri="{FF2B5EF4-FFF2-40B4-BE49-F238E27FC236}">
                <a16:creationId xmlns:a16="http://schemas.microsoft.com/office/drawing/2014/main" id="{7D20FF79-C3C3-F71C-3D6F-1C21C8903D6C}"/>
              </a:ext>
            </a:extLst>
          </p:cNvPr>
          <p:cNvGraphicFramePr>
            <a:graphicFrameLocks noGrp="1"/>
          </p:cNvGraphicFramePr>
          <p:nvPr>
            <p:extLst>
              <p:ext uri="{D42A27DB-BD31-4B8C-83A1-F6EECF244321}">
                <p14:modId xmlns:p14="http://schemas.microsoft.com/office/powerpoint/2010/main" val="1385489957"/>
              </p:ext>
            </p:extLst>
          </p:nvPr>
        </p:nvGraphicFramePr>
        <p:xfrm>
          <a:off x="683888" y="3046817"/>
          <a:ext cx="5328000" cy="2195591"/>
        </p:xfrm>
        <a:graphic>
          <a:graphicData uri="http://schemas.openxmlformats.org/drawingml/2006/table">
            <a:tbl>
              <a:tblPr firstRow="1" bandRow="1">
                <a:tableStyleId>{5C22544A-7EE6-4342-B048-85BDC9FD1C3A}</a:tableStyleId>
              </a:tblPr>
              <a:tblGrid>
                <a:gridCol w="5328000">
                  <a:extLst>
                    <a:ext uri="{9D8B030D-6E8A-4147-A177-3AD203B41FA5}">
                      <a16:colId xmlns:a16="http://schemas.microsoft.com/office/drawing/2014/main" val="614092609"/>
                    </a:ext>
                  </a:extLst>
                </a:gridCol>
              </a:tblGrid>
              <a:tr h="3912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bg1"/>
                          </a:solidFill>
                        </a:rPr>
                        <a:t>Correlation Plot (Numerical Variables)</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C7798"/>
                    </a:solidFill>
                  </a:tcPr>
                </a:tc>
                <a:extLst>
                  <a:ext uri="{0D108BD9-81ED-4DB2-BD59-A6C34878D82A}">
                    <a16:rowId xmlns:a16="http://schemas.microsoft.com/office/drawing/2014/main" val="50122493"/>
                  </a:ext>
                </a:extLst>
              </a:tr>
              <a:tr h="391205">
                <a:tc>
                  <a:txBody>
                    <a:bodyPr/>
                    <a:lstStyle/>
                    <a:p>
                      <a:pPr algn="ctr"/>
                      <a:endParaRPr lang="en-US" sz="1800" b="0">
                        <a:solidFill>
                          <a:schemeClr val="tx1"/>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89979"/>
                  </a:ext>
                </a:extLst>
              </a:tr>
              <a:tr h="1413181">
                <a:tc>
                  <a:txBody>
                    <a:bodyPr/>
                    <a:lstStyle/>
                    <a:p>
                      <a:pPr algn="ctr"/>
                      <a:endParaRPr lang="en-US"/>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1882334"/>
                  </a:ext>
                </a:extLst>
              </a:tr>
            </a:tbl>
          </a:graphicData>
        </a:graphic>
      </p:graphicFrame>
      <p:sp>
        <p:nvSpPr>
          <p:cNvPr id="2" name="Title 1">
            <a:extLst>
              <a:ext uri="{FF2B5EF4-FFF2-40B4-BE49-F238E27FC236}">
                <a16:creationId xmlns:a16="http://schemas.microsoft.com/office/drawing/2014/main" id="{6BAB9EF5-A39B-F25A-4446-75082D0B93C4}"/>
              </a:ext>
            </a:extLst>
          </p:cNvPr>
          <p:cNvSpPr>
            <a:spLocks noGrp="1"/>
          </p:cNvSpPr>
          <p:nvPr>
            <p:ph type="title"/>
          </p:nvPr>
        </p:nvSpPr>
        <p:spPr/>
        <p:txBody>
          <a:bodyPr/>
          <a:lstStyle/>
          <a:p>
            <a:r>
              <a:rPr lang="en-US"/>
              <a:t>Feature Engineering </a:t>
            </a:r>
          </a:p>
        </p:txBody>
      </p:sp>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p:txBody>
          <a:bodyPr/>
          <a:lstStyle/>
          <a:p>
            <a:fld id="{B94023F1-3814-4245-991E-88837347C860}" type="slidenum">
              <a:rPr lang="en-US" smtClean="0"/>
              <a:t>10</a:t>
            </a:fld>
            <a:endParaRPr lang="en-US"/>
          </a:p>
        </p:txBody>
      </p:sp>
      <p:graphicFrame>
        <p:nvGraphicFramePr>
          <p:cNvPr id="28" name="Table 5">
            <a:extLst>
              <a:ext uri="{FF2B5EF4-FFF2-40B4-BE49-F238E27FC236}">
                <a16:creationId xmlns:a16="http://schemas.microsoft.com/office/drawing/2014/main" id="{C9048ADE-07D8-0373-F638-9F8DE0A57952}"/>
              </a:ext>
            </a:extLst>
          </p:cNvPr>
          <p:cNvGraphicFramePr>
            <a:graphicFrameLocks noGrp="1"/>
          </p:cNvGraphicFramePr>
          <p:nvPr>
            <p:extLst>
              <p:ext uri="{D42A27DB-BD31-4B8C-83A1-F6EECF244321}">
                <p14:modId xmlns:p14="http://schemas.microsoft.com/office/powerpoint/2010/main" val="1293250827"/>
              </p:ext>
            </p:extLst>
          </p:nvPr>
        </p:nvGraphicFramePr>
        <p:xfrm>
          <a:off x="683889" y="1585612"/>
          <a:ext cx="10824220" cy="1115213"/>
        </p:xfrm>
        <a:graphic>
          <a:graphicData uri="http://schemas.openxmlformats.org/drawingml/2006/table">
            <a:tbl>
              <a:tblPr firstRow="1" bandRow="1">
                <a:tableStyleId>{5C22544A-7EE6-4342-B048-85BDC9FD1C3A}</a:tableStyleId>
              </a:tblPr>
              <a:tblGrid>
                <a:gridCol w="2173048">
                  <a:extLst>
                    <a:ext uri="{9D8B030D-6E8A-4147-A177-3AD203B41FA5}">
                      <a16:colId xmlns:a16="http://schemas.microsoft.com/office/drawing/2014/main" val="3769955257"/>
                    </a:ext>
                  </a:extLst>
                </a:gridCol>
                <a:gridCol w="8651172">
                  <a:extLst>
                    <a:ext uri="{9D8B030D-6E8A-4147-A177-3AD203B41FA5}">
                      <a16:colId xmlns:a16="http://schemas.microsoft.com/office/drawing/2014/main" val="4100345749"/>
                    </a:ext>
                  </a:extLst>
                </a:gridCol>
              </a:tblGrid>
              <a:tr h="3952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a:solidFill>
                            <a:schemeClr val="bg1"/>
                          </a:solidFill>
                        </a:rPr>
                        <a:t>Feature Selection</a:t>
                      </a: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rgbClr val="1C7798"/>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ndParaRPr>
                    </a:p>
                  </a:txBody>
                  <a:tcPr anchor="ctr">
                    <a:lnL w="28575" cap="flat" cmpd="sng" algn="ctr">
                      <a:solidFill>
                        <a:srgbClr val="1C7798"/>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18857307"/>
                  </a:ext>
                </a:extLst>
              </a:tr>
              <a:tr h="720000">
                <a:tc gridSpan="2">
                  <a:txBody>
                    <a:bodyPr/>
                    <a:lstStyle/>
                    <a:p>
                      <a:pPr marL="285750" indent="-285750">
                        <a:buFont typeface="Arial" panose="020B0604020202020204" pitchFamily="34" charset="0"/>
                        <a:buChar char="•"/>
                      </a:pPr>
                      <a:r>
                        <a:rPr lang="en-US" sz="1400"/>
                        <a:t>To analyze the relationship between the target variable and numerical variables, we calculate their correlation coefficients. For categorical variables, we use chi-square statistics to determine the significance of p-values.</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28575" cap="flat" cmpd="sng" algn="ctr">
                      <a:solidFill>
                        <a:srgbClr val="1C7798"/>
                      </a:solidFill>
                      <a:prstDash val="solid"/>
                      <a:round/>
                      <a:headEnd type="none" w="med" len="med"/>
                      <a:tailEnd type="none" w="med" len="med"/>
                    </a:lnL>
                    <a:lnT w="28575" cap="flat" cmpd="sng" algn="ctr">
                      <a:solidFill>
                        <a:srgbClr val="1C7798"/>
                      </a:solidFill>
                      <a:prstDash val="solid"/>
                      <a:round/>
                      <a:headEnd type="none" w="med" len="med"/>
                      <a:tailEnd type="none" w="med" len="med"/>
                    </a:lnT>
                  </a:tcPr>
                </a:tc>
                <a:extLst>
                  <a:ext uri="{0D108BD9-81ED-4DB2-BD59-A6C34878D82A}">
                    <a16:rowId xmlns:a16="http://schemas.microsoft.com/office/drawing/2014/main" val="1582991840"/>
                  </a:ext>
                </a:extLst>
              </a:tr>
            </a:tbl>
          </a:graphicData>
        </a:graphic>
      </p:graphicFrame>
      <p:graphicFrame>
        <p:nvGraphicFramePr>
          <p:cNvPr id="7" name="Table 11">
            <a:extLst>
              <a:ext uri="{FF2B5EF4-FFF2-40B4-BE49-F238E27FC236}">
                <a16:creationId xmlns:a16="http://schemas.microsoft.com/office/drawing/2014/main" id="{5F9ED7D4-2172-6AE3-1E4F-153F6B65D2C0}"/>
              </a:ext>
            </a:extLst>
          </p:cNvPr>
          <p:cNvGraphicFramePr>
            <a:graphicFrameLocks noGrp="1"/>
          </p:cNvGraphicFramePr>
          <p:nvPr>
            <p:extLst>
              <p:ext uri="{D42A27DB-BD31-4B8C-83A1-F6EECF244321}">
                <p14:modId xmlns:p14="http://schemas.microsoft.com/office/powerpoint/2010/main" val="2948860934"/>
              </p:ext>
            </p:extLst>
          </p:nvPr>
        </p:nvGraphicFramePr>
        <p:xfrm>
          <a:off x="6180115" y="3458980"/>
          <a:ext cx="5327994" cy="2133600"/>
        </p:xfrm>
        <a:graphic>
          <a:graphicData uri="http://schemas.openxmlformats.org/drawingml/2006/table">
            <a:tbl>
              <a:tblPr firstRow="1" bandRow="1">
                <a:tableStyleId>{5C22544A-7EE6-4342-B048-85BDC9FD1C3A}</a:tableStyleId>
              </a:tblPr>
              <a:tblGrid>
                <a:gridCol w="1775998">
                  <a:extLst>
                    <a:ext uri="{9D8B030D-6E8A-4147-A177-3AD203B41FA5}">
                      <a16:colId xmlns:a16="http://schemas.microsoft.com/office/drawing/2014/main" val="976332507"/>
                    </a:ext>
                  </a:extLst>
                </a:gridCol>
                <a:gridCol w="1775998">
                  <a:extLst>
                    <a:ext uri="{9D8B030D-6E8A-4147-A177-3AD203B41FA5}">
                      <a16:colId xmlns:a16="http://schemas.microsoft.com/office/drawing/2014/main" val="2222858862"/>
                    </a:ext>
                  </a:extLst>
                </a:gridCol>
                <a:gridCol w="1775998">
                  <a:extLst>
                    <a:ext uri="{9D8B030D-6E8A-4147-A177-3AD203B41FA5}">
                      <a16:colId xmlns:a16="http://schemas.microsoft.com/office/drawing/2014/main" val="205842937"/>
                    </a:ext>
                  </a:extLst>
                </a:gridCol>
              </a:tblGrid>
              <a:tr h="235163">
                <a:tc>
                  <a:txBody>
                    <a:bodyPr/>
                    <a:lstStyle/>
                    <a:p>
                      <a:pPr algn="ctr"/>
                      <a:r>
                        <a:rPr lang="en-US" sz="1400" b="1">
                          <a:solidFill>
                            <a:schemeClr val="tx1"/>
                          </a:solidFill>
                        </a:rPr>
                        <a:t>Features</a:t>
                      </a:r>
                    </a:p>
                  </a:txBody>
                  <a:tcPr anchor="ctr">
                    <a:lnL w="28575" cap="flat" cmpd="sng" algn="ctr">
                      <a:noFill/>
                      <a:prstDash val="solid"/>
                      <a:round/>
                      <a:headEnd type="none" w="med" len="med"/>
                      <a:tailEnd type="none" w="med" len="med"/>
                    </a:lnL>
                    <a:lnR w="12700" cmpd="sng">
                      <a:noFill/>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chemeClr val="tx1"/>
                          </a:solidFill>
                        </a:rPr>
                        <a:t>Chi-Square</a:t>
                      </a:r>
                    </a:p>
                  </a:txBody>
                  <a:tcPr anchor="ctr">
                    <a:lnL w="12700" cmpd="sng">
                      <a:noFill/>
                    </a:lnL>
                    <a:lnR w="12700" cmpd="sng">
                      <a:noFill/>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chemeClr val="tx1"/>
                          </a:solidFill>
                        </a:rPr>
                        <a:t>P-value</a:t>
                      </a:r>
                    </a:p>
                  </a:txBody>
                  <a:tcPr anchor="ct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6014196"/>
                  </a:ext>
                </a:extLst>
              </a:tr>
              <a:tr h="235163">
                <a:tc>
                  <a:txBody>
                    <a:bodyPr/>
                    <a:lstStyle/>
                    <a:p>
                      <a:pPr algn="ctr"/>
                      <a:r>
                        <a:rPr lang="en-US" sz="1400" b="0">
                          <a:solidFill>
                            <a:schemeClr val="tx1"/>
                          </a:solidFill>
                        </a:rPr>
                        <a:t>gender</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a:solidFill>
                            <a:schemeClr val="tx1"/>
                          </a:solidFill>
                        </a:rPr>
                        <a:t>0.34</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a:solidFill>
                            <a:schemeClr val="tx1"/>
                          </a:solidFill>
                        </a:rPr>
                        <a:t>0.5598</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58145836"/>
                  </a:ext>
                </a:extLst>
              </a:tr>
              <a:tr h="235163">
                <a:tc>
                  <a:txBody>
                    <a:bodyPr/>
                    <a:lstStyle/>
                    <a:p>
                      <a:pPr algn="ctr"/>
                      <a:r>
                        <a:rPr lang="en-US" sz="1400" b="0">
                          <a:solidFill>
                            <a:schemeClr val="tx1"/>
                          </a:solidFill>
                        </a:rPr>
                        <a:t>hypertension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a:solidFill>
                            <a:schemeClr val="tx1"/>
                          </a:solidFill>
                        </a:rPr>
                        <a:t>81.57</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a:solidFill>
                            <a:schemeClr val="tx1"/>
                          </a:solidFill>
                        </a:rPr>
                        <a:t>0.0000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8973322"/>
                  </a:ext>
                </a:extLst>
              </a:tr>
              <a:tr h="235163">
                <a:tc>
                  <a:txBody>
                    <a:bodyPr/>
                    <a:lstStyle/>
                    <a:p>
                      <a:pPr algn="ctr"/>
                      <a:r>
                        <a:rPr lang="en-US" sz="1400" b="0">
                          <a:solidFill>
                            <a:schemeClr val="tx1"/>
                          </a:solidFill>
                        </a:rPr>
                        <a: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a:solidFill>
                            <a:schemeClr val="tx1"/>
                          </a:solidFill>
                        </a:rPr>
                        <a: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a:solidFill>
                            <a:schemeClr val="tx1"/>
                          </a:solidFill>
                        </a:rPr>
                        <a: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8217621"/>
                  </a:ext>
                </a:extLst>
              </a:tr>
              <a:tr h="235163">
                <a:tc>
                  <a:txBody>
                    <a:bodyPr/>
                    <a:lstStyle/>
                    <a:p>
                      <a:pPr algn="ctr"/>
                      <a:r>
                        <a:rPr lang="en-US" sz="1400" b="0" err="1">
                          <a:solidFill>
                            <a:schemeClr val="tx1"/>
                          </a:solidFill>
                        </a:rPr>
                        <a:t>Residence_type</a:t>
                      </a:r>
                      <a:endParaRPr lang="en-US" sz="1400" b="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a:solidFill>
                            <a:schemeClr val="tx1"/>
                          </a:solidFill>
                        </a:rPr>
                        <a:t>1.07</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a:solidFill>
                            <a:schemeClr val="tx1"/>
                          </a:solidFill>
                        </a:rPr>
                        <a:t>0.2998</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4642865"/>
                  </a:ext>
                </a:extLst>
              </a:tr>
              <a:tr h="235163">
                <a:tc>
                  <a:txBody>
                    <a:bodyPr/>
                    <a:lstStyle/>
                    <a:p>
                      <a:pPr algn="ctr"/>
                      <a:r>
                        <a:rPr lang="en-US" sz="1400" b="0" err="1">
                          <a:solidFill>
                            <a:schemeClr val="tx1"/>
                          </a:solidFill>
                        </a:rPr>
                        <a:t>smoking_status</a:t>
                      </a:r>
                      <a:endParaRPr lang="en-US" sz="1400" b="0">
                        <a:solidFill>
                          <a:schemeClr val="tx1"/>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a:solidFill>
                            <a:schemeClr val="tx1"/>
                          </a:solidFill>
                        </a:rPr>
                        <a:t>29.23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rPr>
                        <a:t>0.0000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94214471"/>
                  </a:ext>
                </a:extLst>
              </a:tr>
              <a:tr h="235163">
                <a:tc>
                  <a:txBody>
                    <a:bodyPr/>
                    <a:lstStyle/>
                    <a:p>
                      <a:pPr algn="ctr"/>
                      <a:r>
                        <a:rPr lang="en-US" sz="1400" b="0">
                          <a:solidFill>
                            <a:schemeClr val="tx1"/>
                          </a:solidFill>
                        </a:rPr>
                        <a: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0">
                          <a:solidFill>
                            <a:schemeClr val="tx1"/>
                          </a:solidFill>
                        </a:rPr>
                        <a: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rPr>
                        <a: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1481069"/>
                  </a:ext>
                </a:extLst>
              </a:tr>
            </a:tbl>
          </a:graphicData>
        </a:graphic>
      </p:graphicFrame>
      <p:pic>
        <p:nvPicPr>
          <p:cNvPr id="16" name="Picture 15" descr="Chart, bar chart, waterfall chart&#10;&#10;Description automatically generated">
            <a:extLst>
              <a:ext uri="{FF2B5EF4-FFF2-40B4-BE49-F238E27FC236}">
                <a16:creationId xmlns:a16="http://schemas.microsoft.com/office/drawing/2014/main" id="{7FF20F1C-5B3B-8CC1-3C39-20963ABABEC5}"/>
              </a:ext>
            </a:extLst>
          </p:cNvPr>
          <p:cNvPicPr>
            <a:picLocks noChangeAspect="1"/>
          </p:cNvPicPr>
          <p:nvPr/>
        </p:nvPicPr>
        <p:blipFill rotWithShape="1">
          <a:blip r:embed="rId3"/>
          <a:srcRect l="11159" t="6972" r="20920" b="2233"/>
          <a:stretch/>
        </p:blipFill>
        <p:spPr>
          <a:xfrm>
            <a:off x="683883" y="3531895"/>
            <a:ext cx="2953504" cy="2830797"/>
          </a:xfrm>
          <a:prstGeom prst="rect">
            <a:avLst/>
          </a:prstGeom>
        </p:spPr>
      </p:pic>
      <p:sp>
        <p:nvSpPr>
          <p:cNvPr id="17" name="Rectangle 16">
            <a:extLst>
              <a:ext uri="{FF2B5EF4-FFF2-40B4-BE49-F238E27FC236}">
                <a16:creationId xmlns:a16="http://schemas.microsoft.com/office/drawing/2014/main" id="{7D1B23F4-0383-2A6B-6C3B-FCA659B1C428}"/>
              </a:ext>
            </a:extLst>
          </p:cNvPr>
          <p:cNvSpPr/>
          <p:nvPr/>
        </p:nvSpPr>
        <p:spPr>
          <a:xfrm>
            <a:off x="10173921" y="3753190"/>
            <a:ext cx="936000" cy="324000"/>
          </a:xfrm>
          <a:prstGeom prst="rect">
            <a:avLst/>
          </a:prstGeom>
          <a:solidFill>
            <a:srgbClr val="FFFF00">
              <a:alpha val="3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4C6585-C0E2-74E3-4D5F-B7DBEFB70338}"/>
              </a:ext>
            </a:extLst>
          </p:cNvPr>
          <p:cNvSpPr/>
          <p:nvPr/>
        </p:nvSpPr>
        <p:spPr>
          <a:xfrm>
            <a:off x="10173921" y="4662506"/>
            <a:ext cx="936000" cy="324000"/>
          </a:xfrm>
          <a:prstGeom prst="rect">
            <a:avLst/>
          </a:prstGeom>
          <a:solidFill>
            <a:srgbClr val="FFFF00">
              <a:alpha val="3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A011B39-5AE7-3E19-43C8-EB0C55B04D46}"/>
              </a:ext>
            </a:extLst>
          </p:cNvPr>
          <p:cNvSpPr/>
          <p:nvPr/>
        </p:nvSpPr>
        <p:spPr>
          <a:xfrm>
            <a:off x="3022638" y="4389450"/>
            <a:ext cx="432000" cy="663358"/>
          </a:xfrm>
          <a:prstGeom prst="rect">
            <a:avLst/>
          </a:prstGeom>
          <a:solidFill>
            <a:srgbClr val="FFFF00">
              <a:alpha val="3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10">
            <a:extLst>
              <a:ext uri="{FF2B5EF4-FFF2-40B4-BE49-F238E27FC236}">
                <a16:creationId xmlns:a16="http://schemas.microsoft.com/office/drawing/2014/main" id="{CA4713C4-36B1-4661-A34D-22A5DA357BBC}"/>
              </a:ext>
            </a:extLst>
          </p:cNvPr>
          <p:cNvSpPr/>
          <p:nvPr/>
        </p:nvSpPr>
        <p:spPr>
          <a:xfrm rot="18897872">
            <a:off x="2978913" y="2435320"/>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4">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10">
            <a:extLst>
              <a:ext uri="{FF2B5EF4-FFF2-40B4-BE49-F238E27FC236}">
                <a16:creationId xmlns:a16="http://schemas.microsoft.com/office/drawing/2014/main" id="{73192A9B-B3DE-0178-1C70-0395947F1F02}"/>
              </a:ext>
            </a:extLst>
          </p:cNvPr>
          <p:cNvSpPr/>
          <p:nvPr/>
        </p:nvSpPr>
        <p:spPr>
          <a:xfrm rot="18897872">
            <a:off x="8475135" y="2459704"/>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4">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Brace 23">
            <a:extLst>
              <a:ext uri="{FF2B5EF4-FFF2-40B4-BE49-F238E27FC236}">
                <a16:creationId xmlns:a16="http://schemas.microsoft.com/office/drawing/2014/main" id="{07052716-07AF-4453-EF3C-FE9F80427AAF}"/>
              </a:ext>
            </a:extLst>
          </p:cNvPr>
          <p:cNvSpPr/>
          <p:nvPr/>
        </p:nvSpPr>
        <p:spPr>
          <a:xfrm>
            <a:off x="3557887" y="3683811"/>
            <a:ext cx="540000" cy="1620000"/>
          </a:xfrm>
          <a:prstGeom prst="rightBrac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7E736D15-8D24-9820-7877-B8146D275A12}"/>
              </a:ext>
            </a:extLst>
          </p:cNvPr>
          <p:cNvSpPr txBox="1"/>
          <p:nvPr/>
        </p:nvSpPr>
        <p:spPr>
          <a:xfrm>
            <a:off x="4183220" y="3823909"/>
            <a:ext cx="1743335" cy="2246769"/>
          </a:xfrm>
          <a:prstGeom prst="rect">
            <a:avLst/>
          </a:prstGeom>
          <a:noFill/>
        </p:spPr>
        <p:txBody>
          <a:bodyPr wrap="square" rtlCol="0">
            <a:spAutoFit/>
          </a:bodyPr>
          <a:lstStyle/>
          <a:p>
            <a:pPr algn="ctr"/>
            <a:r>
              <a:rPr lang="en-US" sz="1400" b="1" i="1"/>
              <a:t>The correlation coefficients for the numerical variables fall in the range of 0 to 0.25.</a:t>
            </a:r>
          </a:p>
          <a:p>
            <a:pPr algn="ctr"/>
            <a:r>
              <a:rPr lang="en-US" sz="1400" b="1" i="1"/>
              <a:t>This is a weak correlation, even though it does not necessarily imply no relationship.</a:t>
            </a:r>
          </a:p>
        </p:txBody>
      </p:sp>
      <p:cxnSp>
        <p:nvCxnSpPr>
          <p:cNvPr id="33" name="Straight Connector 32">
            <a:extLst>
              <a:ext uri="{FF2B5EF4-FFF2-40B4-BE49-F238E27FC236}">
                <a16:creationId xmlns:a16="http://schemas.microsoft.com/office/drawing/2014/main" id="{3A4CA933-893C-9F4C-111F-3CF5E46218CC}"/>
              </a:ext>
            </a:extLst>
          </p:cNvPr>
          <p:cNvCxnSpPr>
            <a:cxnSpLocks/>
          </p:cNvCxnSpPr>
          <p:nvPr/>
        </p:nvCxnSpPr>
        <p:spPr>
          <a:xfrm flipH="1">
            <a:off x="9803929" y="5098236"/>
            <a:ext cx="356542" cy="532420"/>
          </a:xfrm>
          <a:prstGeom prst="line">
            <a:avLst/>
          </a:prstGeom>
          <a:ln w="12700">
            <a:solidFill>
              <a:srgbClr val="FF0000"/>
            </a:solidFill>
            <a:prstDash val="sysDash"/>
            <a:headEnd type="none" w="med" len="med"/>
            <a:tailEnd type="arrow" w="med" len="med"/>
          </a:ln>
        </p:spPr>
        <p:style>
          <a:lnRef idx="1">
            <a:schemeClr val="accent2"/>
          </a:lnRef>
          <a:fillRef idx="0">
            <a:schemeClr val="accent2"/>
          </a:fillRef>
          <a:effectRef idx="0">
            <a:schemeClr val="accent2"/>
          </a:effectRef>
          <a:fontRef idx="minor">
            <a:schemeClr val="tx1"/>
          </a:fontRef>
        </p:style>
      </p:cxnSp>
      <p:graphicFrame>
        <p:nvGraphicFramePr>
          <p:cNvPr id="6" name="Table 5">
            <a:extLst>
              <a:ext uri="{FF2B5EF4-FFF2-40B4-BE49-F238E27FC236}">
                <a16:creationId xmlns:a16="http://schemas.microsoft.com/office/drawing/2014/main" id="{C89577E1-BB12-7072-D313-65EEA226A121}"/>
              </a:ext>
            </a:extLst>
          </p:cNvPr>
          <p:cNvGraphicFramePr>
            <a:graphicFrameLocks/>
          </p:cNvGraphicFramePr>
          <p:nvPr>
            <p:extLst>
              <p:ext uri="{D42A27DB-BD31-4B8C-83A1-F6EECF244321}">
                <p14:modId xmlns:p14="http://schemas.microsoft.com/office/powerpoint/2010/main" val="3956954072"/>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43274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9EF5-A39B-F25A-4446-75082D0B93C4}"/>
              </a:ext>
            </a:extLst>
          </p:cNvPr>
          <p:cNvSpPr>
            <a:spLocks noGrp="1"/>
          </p:cNvSpPr>
          <p:nvPr>
            <p:ph type="title"/>
          </p:nvPr>
        </p:nvSpPr>
        <p:spPr/>
        <p:txBody>
          <a:bodyPr/>
          <a:lstStyle/>
          <a:p>
            <a:r>
              <a:rPr lang="en-US"/>
              <a:t>Feature Engineering </a:t>
            </a:r>
          </a:p>
        </p:txBody>
      </p:sp>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a:ln>
            <a:noFill/>
          </a:ln>
        </p:spPr>
        <p:txBody>
          <a:bodyPr/>
          <a:lstStyle/>
          <a:p>
            <a:fld id="{B94023F1-3814-4245-991E-88837347C860}" type="slidenum">
              <a:rPr lang="en-US" smtClean="0"/>
              <a:t>11</a:t>
            </a:fld>
            <a:endParaRPr lang="en-US"/>
          </a:p>
        </p:txBody>
      </p:sp>
      <p:graphicFrame>
        <p:nvGraphicFramePr>
          <p:cNvPr id="6" name="Table 6">
            <a:extLst>
              <a:ext uri="{FF2B5EF4-FFF2-40B4-BE49-F238E27FC236}">
                <a16:creationId xmlns:a16="http://schemas.microsoft.com/office/drawing/2014/main" id="{01FB6391-42A6-019A-A4B0-F99DA5C55B73}"/>
              </a:ext>
            </a:extLst>
          </p:cNvPr>
          <p:cNvGraphicFramePr>
            <a:graphicFrameLocks noGrp="1"/>
          </p:cNvGraphicFramePr>
          <p:nvPr>
            <p:extLst>
              <p:ext uri="{D42A27DB-BD31-4B8C-83A1-F6EECF244321}">
                <p14:modId xmlns:p14="http://schemas.microsoft.com/office/powerpoint/2010/main" val="1941933762"/>
              </p:ext>
            </p:extLst>
          </p:nvPr>
        </p:nvGraphicFramePr>
        <p:xfrm>
          <a:off x="361391" y="1553672"/>
          <a:ext cx="11421240" cy="468000"/>
        </p:xfrm>
        <a:graphic>
          <a:graphicData uri="http://schemas.openxmlformats.org/drawingml/2006/table">
            <a:tbl>
              <a:tblPr firstRow="1" bandRow="1">
                <a:tableStyleId>{5C22544A-7EE6-4342-B048-85BDC9FD1C3A}</a:tableStyleId>
              </a:tblPr>
              <a:tblGrid>
                <a:gridCol w="2156400">
                  <a:extLst>
                    <a:ext uri="{9D8B030D-6E8A-4147-A177-3AD203B41FA5}">
                      <a16:colId xmlns:a16="http://schemas.microsoft.com/office/drawing/2014/main" val="1156240547"/>
                    </a:ext>
                  </a:extLst>
                </a:gridCol>
                <a:gridCol w="208280">
                  <a:extLst>
                    <a:ext uri="{9D8B030D-6E8A-4147-A177-3AD203B41FA5}">
                      <a16:colId xmlns:a16="http://schemas.microsoft.com/office/drawing/2014/main" val="3471328175"/>
                    </a:ext>
                  </a:extLst>
                </a:gridCol>
                <a:gridCol w="2880000">
                  <a:extLst>
                    <a:ext uri="{9D8B030D-6E8A-4147-A177-3AD203B41FA5}">
                      <a16:colId xmlns:a16="http://schemas.microsoft.com/office/drawing/2014/main" val="2155286602"/>
                    </a:ext>
                  </a:extLst>
                </a:gridCol>
                <a:gridCol w="208280">
                  <a:extLst>
                    <a:ext uri="{9D8B030D-6E8A-4147-A177-3AD203B41FA5}">
                      <a16:colId xmlns:a16="http://schemas.microsoft.com/office/drawing/2014/main" val="2262811868"/>
                    </a:ext>
                  </a:extLst>
                </a:gridCol>
                <a:gridCol w="2880000">
                  <a:extLst>
                    <a:ext uri="{9D8B030D-6E8A-4147-A177-3AD203B41FA5}">
                      <a16:colId xmlns:a16="http://schemas.microsoft.com/office/drawing/2014/main" val="274381834"/>
                    </a:ext>
                  </a:extLst>
                </a:gridCol>
                <a:gridCol w="208280">
                  <a:extLst>
                    <a:ext uri="{9D8B030D-6E8A-4147-A177-3AD203B41FA5}">
                      <a16:colId xmlns:a16="http://schemas.microsoft.com/office/drawing/2014/main" val="3082691300"/>
                    </a:ext>
                  </a:extLst>
                </a:gridCol>
                <a:gridCol w="2880000">
                  <a:extLst>
                    <a:ext uri="{9D8B030D-6E8A-4147-A177-3AD203B41FA5}">
                      <a16:colId xmlns:a16="http://schemas.microsoft.com/office/drawing/2014/main" val="3278057414"/>
                    </a:ext>
                  </a:extLst>
                </a:gridCol>
              </a:tblGrid>
              <a:tr h="468000">
                <a:tc>
                  <a:txBody>
                    <a:bodyPr/>
                    <a:lstStyle/>
                    <a:p>
                      <a:pPr algn="ctr"/>
                      <a:r>
                        <a:rPr lang="en-US" sz="1600">
                          <a:solidFill>
                            <a:schemeClr val="tx1"/>
                          </a:solidFill>
                        </a:rPr>
                        <a:t>Target Variable</a:t>
                      </a: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solidFill>
                          <a:schemeClr val="tx1"/>
                        </a:solidFill>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Original variables</a:t>
                      </a:r>
                    </a:p>
                  </a:txBody>
                  <a:tcPr anchor="ctr">
                    <a:lnL w="762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solidFill>
                          <a:schemeClr val="tx1"/>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Dropped Variables</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a:solidFill>
                          <a:schemeClr val="tx1"/>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Created Variables</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3730308"/>
                  </a:ext>
                </a:extLst>
              </a:tr>
            </a:tbl>
          </a:graphicData>
        </a:graphic>
      </p:graphicFrame>
      <p:sp>
        <p:nvSpPr>
          <p:cNvPr id="3" name="Freeform 2">
            <a:extLst>
              <a:ext uri="{FF2B5EF4-FFF2-40B4-BE49-F238E27FC236}">
                <a16:creationId xmlns:a16="http://schemas.microsoft.com/office/drawing/2014/main" id="{3376BC4F-1536-6359-4C66-D0BC41E85D32}"/>
              </a:ext>
            </a:extLst>
          </p:cNvPr>
          <p:cNvSpPr/>
          <p:nvPr/>
        </p:nvSpPr>
        <p:spPr>
          <a:xfrm>
            <a:off x="512268" y="2403358"/>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rgbClr val="F7BB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stroke</a:t>
            </a:r>
          </a:p>
        </p:txBody>
      </p:sp>
      <p:sp>
        <p:nvSpPr>
          <p:cNvPr id="12" name="Freeform 11">
            <a:extLst>
              <a:ext uri="{FF2B5EF4-FFF2-40B4-BE49-F238E27FC236}">
                <a16:creationId xmlns:a16="http://schemas.microsoft.com/office/drawing/2014/main" id="{276AA039-C0AE-89BD-7E0B-5B6598E5EBB9}"/>
              </a:ext>
            </a:extLst>
          </p:cNvPr>
          <p:cNvSpPr/>
          <p:nvPr/>
        </p:nvSpPr>
        <p:spPr>
          <a:xfrm>
            <a:off x="3320200" y="2413636"/>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rgbClr val="1C779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hypertension</a:t>
            </a:r>
          </a:p>
        </p:txBody>
      </p:sp>
      <p:sp>
        <p:nvSpPr>
          <p:cNvPr id="13" name="Freeform 12">
            <a:extLst>
              <a:ext uri="{FF2B5EF4-FFF2-40B4-BE49-F238E27FC236}">
                <a16:creationId xmlns:a16="http://schemas.microsoft.com/office/drawing/2014/main" id="{5B413F50-0FB6-6E65-F31D-EAEE9D5C5987}"/>
              </a:ext>
            </a:extLst>
          </p:cNvPr>
          <p:cNvSpPr/>
          <p:nvPr/>
        </p:nvSpPr>
        <p:spPr>
          <a:xfrm>
            <a:off x="3320200" y="2988508"/>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rgbClr val="1C779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err="1"/>
              <a:t>heart_disease</a:t>
            </a:r>
            <a:endParaRPr lang="en-US" sz="1600" b="1" kern="1200"/>
          </a:p>
        </p:txBody>
      </p:sp>
      <p:sp>
        <p:nvSpPr>
          <p:cNvPr id="21" name="TextBox 20">
            <a:extLst>
              <a:ext uri="{FF2B5EF4-FFF2-40B4-BE49-F238E27FC236}">
                <a16:creationId xmlns:a16="http://schemas.microsoft.com/office/drawing/2014/main" id="{8A5B7C46-1077-AA40-4295-28E2A1425044}"/>
              </a:ext>
            </a:extLst>
          </p:cNvPr>
          <p:cNvSpPr txBox="1"/>
          <p:nvPr/>
        </p:nvSpPr>
        <p:spPr>
          <a:xfrm>
            <a:off x="3320200" y="2070986"/>
            <a:ext cx="1355692" cy="307777"/>
          </a:xfrm>
          <a:prstGeom prst="rect">
            <a:avLst/>
          </a:prstGeom>
          <a:noFill/>
          <a:ln>
            <a:noFill/>
          </a:ln>
        </p:spPr>
        <p:txBody>
          <a:bodyPr wrap="none" rtlCol="0">
            <a:spAutoFit/>
          </a:bodyPr>
          <a:lstStyle/>
          <a:p>
            <a:r>
              <a:rPr lang="en-US" sz="1400" b="1"/>
              <a:t>Medical History</a:t>
            </a:r>
          </a:p>
        </p:txBody>
      </p:sp>
      <p:sp>
        <p:nvSpPr>
          <p:cNvPr id="20" name="Freeform 19">
            <a:extLst>
              <a:ext uri="{FF2B5EF4-FFF2-40B4-BE49-F238E27FC236}">
                <a16:creationId xmlns:a16="http://schemas.microsoft.com/office/drawing/2014/main" id="{B4E08B78-4004-58A6-ABAD-C5018D9EC754}"/>
              </a:ext>
            </a:extLst>
          </p:cNvPr>
          <p:cNvSpPr/>
          <p:nvPr/>
        </p:nvSpPr>
        <p:spPr>
          <a:xfrm>
            <a:off x="3320200" y="5950093"/>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rgbClr val="1C779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err="1"/>
              <a:t>smoking_status</a:t>
            </a:r>
            <a:endParaRPr lang="en-US" sz="1600" b="1" kern="1200"/>
          </a:p>
        </p:txBody>
      </p:sp>
      <p:sp>
        <p:nvSpPr>
          <p:cNvPr id="25" name="TextBox 24">
            <a:extLst>
              <a:ext uri="{FF2B5EF4-FFF2-40B4-BE49-F238E27FC236}">
                <a16:creationId xmlns:a16="http://schemas.microsoft.com/office/drawing/2014/main" id="{90DE556C-6C76-CD71-E1F8-7E22244D599D}"/>
              </a:ext>
            </a:extLst>
          </p:cNvPr>
          <p:cNvSpPr txBox="1"/>
          <p:nvPr/>
        </p:nvSpPr>
        <p:spPr>
          <a:xfrm>
            <a:off x="3320200" y="5624331"/>
            <a:ext cx="854786" cy="307777"/>
          </a:xfrm>
          <a:prstGeom prst="rect">
            <a:avLst/>
          </a:prstGeom>
          <a:noFill/>
          <a:ln>
            <a:noFill/>
          </a:ln>
        </p:spPr>
        <p:txBody>
          <a:bodyPr wrap="none" rtlCol="0">
            <a:spAutoFit/>
          </a:bodyPr>
          <a:lstStyle/>
          <a:p>
            <a:r>
              <a:rPr lang="en-US" sz="1400" b="1"/>
              <a:t>Life Style</a:t>
            </a:r>
          </a:p>
        </p:txBody>
      </p:sp>
      <p:sp>
        <p:nvSpPr>
          <p:cNvPr id="14" name="Freeform 13">
            <a:extLst>
              <a:ext uri="{FF2B5EF4-FFF2-40B4-BE49-F238E27FC236}">
                <a16:creationId xmlns:a16="http://schemas.microsoft.com/office/drawing/2014/main" id="{57C8181E-D106-6F57-E5AE-05BA7C3A762A}"/>
              </a:ext>
            </a:extLst>
          </p:cNvPr>
          <p:cNvSpPr/>
          <p:nvPr/>
        </p:nvSpPr>
        <p:spPr>
          <a:xfrm>
            <a:off x="3320200" y="4191067"/>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rgbClr val="1C779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err="1"/>
              <a:t>ever_married</a:t>
            </a:r>
            <a:endParaRPr lang="en-US" sz="1600" b="1" kern="1200"/>
          </a:p>
        </p:txBody>
      </p:sp>
      <p:sp>
        <p:nvSpPr>
          <p:cNvPr id="15" name="Freeform 14">
            <a:extLst>
              <a:ext uri="{FF2B5EF4-FFF2-40B4-BE49-F238E27FC236}">
                <a16:creationId xmlns:a16="http://schemas.microsoft.com/office/drawing/2014/main" id="{AFB6ABC0-B1AA-D9F9-E8FE-AB71A3D5C245}"/>
              </a:ext>
            </a:extLst>
          </p:cNvPr>
          <p:cNvSpPr/>
          <p:nvPr/>
        </p:nvSpPr>
        <p:spPr>
          <a:xfrm>
            <a:off x="3320200" y="4758049"/>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rgbClr val="1C779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err="1"/>
              <a:t>work_type</a:t>
            </a:r>
            <a:endParaRPr lang="en-US" sz="1600" b="1" kern="1200"/>
          </a:p>
        </p:txBody>
      </p:sp>
      <p:sp>
        <p:nvSpPr>
          <p:cNvPr id="27" name="TextBox 26">
            <a:extLst>
              <a:ext uri="{FF2B5EF4-FFF2-40B4-BE49-F238E27FC236}">
                <a16:creationId xmlns:a16="http://schemas.microsoft.com/office/drawing/2014/main" id="{89501B2B-2D2E-C653-66E0-8E804EBAF9C0}"/>
              </a:ext>
            </a:extLst>
          </p:cNvPr>
          <p:cNvSpPr txBox="1"/>
          <p:nvPr/>
        </p:nvSpPr>
        <p:spPr>
          <a:xfrm>
            <a:off x="3320200" y="3856307"/>
            <a:ext cx="1122230" cy="307777"/>
          </a:xfrm>
          <a:prstGeom prst="rect">
            <a:avLst/>
          </a:prstGeom>
          <a:noFill/>
          <a:ln>
            <a:noFill/>
          </a:ln>
        </p:spPr>
        <p:txBody>
          <a:bodyPr wrap="none" rtlCol="0">
            <a:spAutoFit/>
          </a:bodyPr>
          <a:lstStyle/>
          <a:p>
            <a:r>
              <a:rPr lang="en-US" sz="1400" b="1"/>
              <a:t>Social Status</a:t>
            </a:r>
          </a:p>
        </p:txBody>
      </p:sp>
      <p:sp>
        <p:nvSpPr>
          <p:cNvPr id="49" name="Freeform 48">
            <a:extLst>
              <a:ext uri="{FF2B5EF4-FFF2-40B4-BE49-F238E27FC236}">
                <a16:creationId xmlns:a16="http://schemas.microsoft.com/office/drawing/2014/main" id="{58D1705A-C103-03D9-AA9D-0363589DAFD8}"/>
              </a:ext>
            </a:extLst>
          </p:cNvPr>
          <p:cNvSpPr/>
          <p:nvPr/>
        </p:nvSpPr>
        <p:spPr>
          <a:xfrm>
            <a:off x="9675840" y="2403358"/>
            <a:ext cx="1620000"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rgbClr val="1C779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err="1"/>
              <a:t>age_groups</a:t>
            </a:r>
            <a:endParaRPr lang="en-US" sz="1600" b="1" kern="1200"/>
          </a:p>
        </p:txBody>
      </p:sp>
      <p:sp>
        <p:nvSpPr>
          <p:cNvPr id="50" name="Freeform 49">
            <a:extLst>
              <a:ext uri="{FF2B5EF4-FFF2-40B4-BE49-F238E27FC236}">
                <a16:creationId xmlns:a16="http://schemas.microsoft.com/office/drawing/2014/main" id="{42EBF150-D06C-8C69-985C-4EEB7767C6AE}"/>
              </a:ext>
            </a:extLst>
          </p:cNvPr>
          <p:cNvSpPr/>
          <p:nvPr/>
        </p:nvSpPr>
        <p:spPr>
          <a:xfrm>
            <a:off x="9675840" y="4062108"/>
            <a:ext cx="1620000"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rgbClr val="1C779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err="1"/>
              <a:t>glucose_groups</a:t>
            </a:r>
            <a:endParaRPr lang="en-US" sz="1600" b="1" kern="1200"/>
          </a:p>
        </p:txBody>
      </p:sp>
      <p:sp>
        <p:nvSpPr>
          <p:cNvPr id="51" name="Freeform 50">
            <a:extLst>
              <a:ext uri="{FF2B5EF4-FFF2-40B4-BE49-F238E27FC236}">
                <a16:creationId xmlns:a16="http://schemas.microsoft.com/office/drawing/2014/main" id="{F4B27222-AF8F-DC6C-45B2-DA9A97518053}"/>
              </a:ext>
            </a:extLst>
          </p:cNvPr>
          <p:cNvSpPr/>
          <p:nvPr/>
        </p:nvSpPr>
        <p:spPr>
          <a:xfrm>
            <a:off x="9675840" y="3219214"/>
            <a:ext cx="1620000"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rgbClr val="1C779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err="1"/>
              <a:t>bmi_groups</a:t>
            </a:r>
            <a:endParaRPr lang="en-US" sz="1600" b="1" kern="1200"/>
          </a:p>
        </p:txBody>
      </p:sp>
      <p:sp>
        <p:nvSpPr>
          <p:cNvPr id="52" name="TextBox 51">
            <a:extLst>
              <a:ext uri="{FF2B5EF4-FFF2-40B4-BE49-F238E27FC236}">
                <a16:creationId xmlns:a16="http://schemas.microsoft.com/office/drawing/2014/main" id="{28F823FF-4D6A-AC3C-B9E6-AB445296515F}"/>
              </a:ext>
            </a:extLst>
          </p:cNvPr>
          <p:cNvSpPr txBox="1"/>
          <p:nvPr/>
        </p:nvSpPr>
        <p:spPr>
          <a:xfrm>
            <a:off x="9675840" y="2070986"/>
            <a:ext cx="1342034" cy="307777"/>
          </a:xfrm>
          <a:prstGeom prst="rect">
            <a:avLst/>
          </a:prstGeom>
          <a:noFill/>
          <a:ln>
            <a:noFill/>
          </a:ln>
        </p:spPr>
        <p:txBody>
          <a:bodyPr wrap="none" rtlCol="0">
            <a:spAutoFit/>
          </a:bodyPr>
          <a:lstStyle/>
          <a:p>
            <a:r>
              <a:rPr lang="en-US" sz="1400" b="1"/>
              <a:t>10 Year Interval</a:t>
            </a:r>
          </a:p>
        </p:txBody>
      </p:sp>
      <p:sp>
        <p:nvSpPr>
          <p:cNvPr id="53" name="TextBox 52">
            <a:extLst>
              <a:ext uri="{FF2B5EF4-FFF2-40B4-BE49-F238E27FC236}">
                <a16:creationId xmlns:a16="http://schemas.microsoft.com/office/drawing/2014/main" id="{33954A04-EAF1-A76F-7B1E-21ED4CB4E4EA}"/>
              </a:ext>
            </a:extLst>
          </p:cNvPr>
          <p:cNvSpPr txBox="1"/>
          <p:nvPr/>
        </p:nvSpPr>
        <p:spPr>
          <a:xfrm>
            <a:off x="9675840" y="2913879"/>
            <a:ext cx="756938" cy="307777"/>
          </a:xfrm>
          <a:prstGeom prst="rect">
            <a:avLst/>
          </a:prstGeom>
          <a:noFill/>
          <a:ln>
            <a:noFill/>
          </a:ln>
        </p:spPr>
        <p:txBody>
          <a:bodyPr wrap="none" rtlCol="0">
            <a:spAutoFit/>
          </a:bodyPr>
          <a:lstStyle/>
          <a:p>
            <a:r>
              <a:rPr lang="en-US" sz="1400" b="1"/>
              <a:t>Obesity</a:t>
            </a:r>
          </a:p>
        </p:txBody>
      </p:sp>
      <p:sp>
        <p:nvSpPr>
          <p:cNvPr id="54" name="TextBox 53">
            <a:extLst>
              <a:ext uri="{FF2B5EF4-FFF2-40B4-BE49-F238E27FC236}">
                <a16:creationId xmlns:a16="http://schemas.microsoft.com/office/drawing/2014/main" id="{BEC4F66C-3188-F00F-8626-F066996AE17D}"/>
              </a:ext>
            </a:extLst>
          </p:cNvPr>
          <p:cNvSpPr txBox="1"/>
          <p:nvPr/>
        </p:nvSpPr>
        <p:spPr>
          <a:xfrm>
            <a:off x="9675840" y="3756772"/>
            <a:ext cx="838499" cy="307777"/>
          </a:xfrm>
          <a:prstGeom prst="rect">
            <a:avLst/>
          </a:prstGeom>
          <a:noFill/>
          <a:ln>
            <a:noFill/>
          </a:ln>
        </p:spPr>
        <p:txBody>
          <a:bodyPr wrap="none" rtlCol="0">
            <a:spAutoFit/>
          </a:bodyPr>
          <a:lstStyle/>
          <a:p>
            <a:r>
              <a:rPr lang="en-US" sz="1400" b="1"/>
              <a:t>Diabetes</a:t>
            </a:r>
          </a:p>
        </p:txBody>
      </p:sp>
      <p:sp>
        <p:nvSpPr>
          <p:cNvPr id="36" name="Freeform 35">
            <a:extLst>
              <a:ext uri="{FF2B5EF4-FFF2-40B4-BE49-F238E27FC236}">
                <a16:creationId xmlns:a16="http://schemas.microsoft.com/office/drawing/2014/main" id="{9F00689B-9D16-1008-F6AD-B3862A50491F}"/>
              </a:ext>
            </a:extLst>
          </p:cNvPr>
          <p:cNvSpPr/>
          <p:nvPr/>
        </p:nvSpPr>
        <p:spPr>
          <a:xfrm>
            <a:off x="6137171" y="4795752"/>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chemeClr val="bg1">
              <a:lumMod val="6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id</a:t>
            </a:r>
          </a:p>
        </p:txBody>
      </p:sp>
      <p:sp>
        <p:nvSpPr>
          <p:cNvPr id="38" name="Freeform 37">
            <a:extLst>
              <a:ext uri="{FF2B5EF4-FFF2-40B4-BE49-F238E27FC236}">
                <a16:creationId xmlns:a16="http://schemas.microsoft.com/office/drawing/2014/main" id="{2790C20F-BF99-87A9-0975-66CFAC828500}"/>
              </a:ext>
            </a:extLst>
          </p:cNvPr>
          <p:cNvSpPr/>
          <p:nvPr/>
        </p:nvSpPr>
        <p:spPr>
          <a:xfrm>
            <a:off x="6137171" y="5370078"/>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chemeClr val="bg1">
              <a:lumMod val="6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gender</a:t>
            </a:r>
          </a:p>
        </p:txBody>
      </p:sp>
      <p:sp>
        <p:nvSpPr>
          <p:cNvPr id="39" name="Freeform 38">
            <a:extLst>
              <a:ext uri="{FF2B5EF4-FFF2-40B4-BE49-F238E27FC236}">
                <a16:creationId xmlns:a16="http://schemas.microsoft.com/office/drawing/2014/main" id="{675A968C-1C3A-D6EB-6672-6C2775EAEF8D}"/>
              </a:ext>
            </a:extLst>
          </p:cNvPr>
          <p:cNvSpPr/>
          <p:nvPr/>
        </p:nvSpPr>
        <p:spPr>
          <a:xfrm>
            <a:off x="6128132" y="2403358"/>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chemeClr val="bg1">
              <a:lumMod val="6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age</a:t>
            </a:r>
          </a:p>
        </p:txBody>
      </p:sp>
      <p:sp>
        <p:nvSpPr>
          <p:cNvPr id="46" name="Freeform 45">
            <a:extLst>
              <a:ext uri="{FF2B5EF4-FFF2-40B4-BE49-F238E27FC236}">
                <a16:creationId xmlns:a16="http://schemas.microsoft.com/office/drawing/2014/main" id="{F4676375-2920-A460-4CB4-A23CD9D659E3}"/>
              </a:ext>
            </a:extLst>
          </p:cNvPr>
          <p:cNvSpPr/>
          <p:nvPr/>
        </p:nvSpPr>
        <p:spPr>
          <a:xfrm>
            <a:off x="6137171" y="5944405"/>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chemeClr val="bg1">
              <a:lumMod val="6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err="1"/>
              <a:t>Residence_type</a:t>
            </a:r>
            <a:endParaRPr lang="en-US" sz="1600" b="1" kern="1200"/>
          </a:p>
        </p:txBody>
      </p:sp>
      <p:sp>
        <p:nvSpPr>
          <p:cNvPr id="47" name="Freeform 46">
            <a:extLst>
              <a:ext uri="{FF2B5EF4-FFF2-40B4-BE49-F238E27FC236}">
                <a16:creationId xmlns:a16="http://schemas.microsoft.com/office/drawing/2014/main" id="{70C4301E-6548-7DC4-47D3-F60942D5986C}"/>
              </a:ext>
            </a:extLst>
          </p:cNvPr>
          <p:cNvSpPr/>
          <p:nvPr/>
        </p:nvSpPr>
        <p:spPr>
          <a:xfrm>
            <a:off x="6128132" y="4062108"/>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chemeClr val="bg1">
              <a:lumMod val="6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err="1"/>
              <a:t>avg_glucose_level</a:t>
            </a:r>
            <a:endParaRPr lang="en-US" sz="1600" b="1" kern="1200"/>
          </a:p>
        </p:txBody>
      </p:sp>
      <p:sp>
        <p:nvSpPr>
          <p:cNvPr id="48" name="Freeform 47">
            <a:extLst>
              <a:ext uri="{FF2B5EF4-FFF2-40B4-BE49-F238E27FC236}">
                <a16:creationId xmlns:a16="http://schemas.microsoft.com/office/drawing/2014/main" id="{01AAFDB5-82AA-EEF9-C9FE-601DE48338A9}"/>
              </a:ext>
            </a:extLst>
          </p:cNvPr>
          <p:cNvSpPr/>
          <p:nvPr/>
        </p:nvSpPr>
        <p:spPr>
          <a:xfrm>
            <a:off x="6137171" y="3232733"/>
            <a:ext cx="1889124" cy="540000"/>
          </a:xfrm>
          <a:custGeom>
            <a:avLst/>
            <a:gdLst>
              <a:gd name="connsiteX0" fmla="*/ 0 w 1889124"/>
              <a:gd name="connsiteY0" fmla="*/ 0 h 1133475"/>
              <a:gd name="connsiteX1" fmla="*/ 1889124 w 1889124"/>
              <a:gd name="connsiteY1" fmla="*/ 0 h 1133475"/>
              <a:gd name="connsiteX2" fmla="*/ 1889124 w 1889124"/>
              <a:gd name="connsiteY2" fmla="*/ 1133475 h 1133475"/>
              <a:gd name="connsiteX3" fmla="*/ 0 w 1889124"/>
              <a:gd name="connsiteY3" fmla="*/ 1133475 h 1133475"/>
              <a:gd name="connsiteX4" fmla="*/ 0 w 1889124"/>
              <a:gd name="connsiteY4" fmla="*/ 0 h 113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9124" h="1133475">
                <a:moveTo>
                  <a:pt x="0" y="0"/>
                </a:moveTo>
                <a:lnTo>
                  <a:pt x="1889124" y="0"/>
                </a:lnTo>
                <a:lnTo>
                  <a:pt x="1889124" y="1133475"/>
                </a:lnTo>
                <a:lnTo>
                  <a:pt x="0" y="1133475"/>
                </a:lnTo>
                <a:lnTo>
                  <a:pt x="0" y="0"/>
                </a:lnTo>
                <a:close/>
              </a:path>
            </a:pathLst>
          </a:custGeom>
          <a:solidFill>
            <a:schemeClr val="bg1">
              <a:lumMod val="6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err="1"/>
              <a:t>bmi</a:t>
            </a:r>
            <a:endParaRPr lang="en-US" sz="1600" b="1" kern="1200"/>
          </a:p>
        </p:txBody>
      </p:sp>
      <p:sp>
        <p:nvSpPr>
          <p:cNvPr id="61" name="Right Brace 60">
            <a:extLst>
              <a:ext uri="{FF2B5EF4-FFF2-40B4-BE49-F238E27FC236}">
                <a16:creationId xmlns:a16="http://schemas.microsoft.com/office/drawing/2014/main" id="{1737E4FC-E852-39C5-375E-832412E1E5D7}"/>
              </a:ext>
            </a:extLst>
          </p:cNvPr>
          <p:cNvSpPr/>
          <p:nvPr/>
        </p:nvSpPr>
        <p:spPr>
          <a:xfrm>
            <a:off x="8017256" y="2708379"/>
            <a:ext cx="432000" cy="1620000"/>
          </a:xfrm>
          <a:prstGeom prst="rightBrac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Right Brace 61">
            <a:extLst>
              <a:ext uri="{FF2B5EF4-FFF2-40B4-BE49-F238E27FC236}">
                <a16:creationId xmlns:a16="http://schemas.microsoft.com/office/drawing/2014/main" id="{853A3103-B93D-E882-C3D7-35ECEBA819A3}"/>
              </a:ext>
            </a:extLst>
          </p:cNvPr>
          <p:cNvSpPr/>
          <p:nvPr/>
        </p:nvSpPr>
        <p:spPr>
          <a:xfrm>
            <a:off x="8017256" y="4936980"/>
            <a:ext cx="432000" cy="1368000"/>
          </a:xfrm>
          <a:prstGeom prst="rightBrac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8EEAB180-CF89-EB3E-D98A-CF0184920859}"/>
              </a:ext>
            </a:extLst>
          </p:cNvPr>
          <p:cNvSpPr txBox="1"/>
          <p:nvPr/>
        </p:nvSpPr>
        <p:spPr>
          <a:xfrm rot="5400000">
            <a:off x="7731477" y="3364491"/>
            <a:ext cx="1743335" cy="307777"/>
          </a:xfrm>
          <a:prstGeom prst="rect">
            <a:avLst/>
          </a:prstGeom>
          <a:noFill/>
        </p:spPr>
        <p:txBody>
          <a:bodyPr wrap="square" rtlCol="0">
            <a:spAutoFit/>
          </a:bodyPr>
          <a:lstStyle/>
          <a:p>
            <a:pPr algn="ctr"/>
            <a:r>
              <a:rPr lang="en-US" sz="1400" b="1" i="1"/>
              <a:t>Weak Correlation</a:t>
            </a:r>
          </a:p>
        </p:txBody>
      </p:sp>
      <p:sp>
        <p:nvSpPr>
          <p:cNvPr id="64" name="TextBox 63">
            <a:extLst>
              <a:ext uri="{FF2B5EF4-FFF2-40B4-BE49-F238E27FC236}">
                <a16:creationId xmlns:a16="http://schemas.microsoft.com/office/drawing/2014/main" id="{46585900-3647-344B-FFF1-7958A2F46486}"/>
              </a:ext>
            </a:extLst>
          </p:cNvPr>
          <p:cNvSpPr txBox="1"/>
          <p:nvPr/>
        </p:nvSpPr>
        <p:spPr>
          <a:xfrm rot="5400000">
            <a:off x="7675665" y="5504658"/>
            <a:ext cx="1854959" cy="307777"/>
          </a:xfrm>
          <a:prstGeom prst="rect">
            <a:avLst/>
          </a:prstGeom>
          <a:noFill/>
        </p:spPr>
        <p:txBody>
          <a:bodyPr wrap="square" rtlCol="0">
            <a:spAutoFit/>
          </a:bodyPr>
          <a:lstStyle/>
          <a:p>
            <a:pPr algn="ctr"/>
            <a:r>
              <a:rPr lang="en-US" sz="1400" b="1" i="1"/>
              <a:t>Insignificant P-values</a:t>
            </a:r>
          </a:p>
        </p:txBody>
      </p:sp>
      <p:cxnSp>
        <p:nvCxnSpPr>
          <p:cNvPr id="65" name="Straight Connector 64">
            <a:extLst>
              <a:ext uri="{FF2B5EF4-FFF2-40B4-BE49-F238E27FC236}">
                <a16:creationId xmlns:a16="http://schemas.microsoft.com/office/drawing/2014/main" id="{8C7AB60F-2EA3-ED33-49EC-CBBE7FC8DFBF}"/>
              </a:ext>
            </a:extLst>
          </p:cNvPr>
          <p:cNvCxnSpPr>
            <a:cxnSpLocks/>
          </p:cNvCxnSpPr>
          <p:nvPr/>
        </p:nvCxnSpPr>
        <p:spPr>
          <a:xfrm>
            <a:off x="8734531" y="3518379"/>
            <a:ext cx="828000" cy="0"/>
          </a:xfrm>
          <a:prstGeom prst="line">
            <a:avLst/>
          </a:prstGeom>
          <a:ln w="12700">
            <a:solidFill>
              <a:srgbClr val="FF0000"/>
            </a:solidFill>
            <a:prstDash val="sysDash"/>
            <a:headEnd type="none" w="med" len="med"/>
            <a:tailEnd type="arrow" w="med" len="med"/>
          </a:ln>
        </p:spPr>
        <p:style>
          <a:lnRef idx="1">
            <a:schemeClr val="accent2"/>
          </a:lnRef>
          <a:fillRef idx="0">
            <a:schemeClr val="accent2"/>
          </a:fillRef>
          <a:effectRef idx="0">
            <a:schemeClr val="accent2"/>
          </a:effectRef>
          <a:fontRef idx="minor">
            <a:schemeClr val="tx1"/>
          </a:fontRef>
        </p:style>
      </p:cxnSp>
      <p:graphicFrame>
        <p:nvGraphicFramePr>
          <p:cNvPr id="7" name="Table 6">
            <a:extLst>
              <a:ext uri="{FF2B5EF4-FFF2-40B4-BE49-F238E27FC236}">
                <a16:creationId xmlns:a16="http://schemas.microsoft.com/office/drawing/2014/main" id="{67062B5C-DCCC-4D34-931F-7549C260C09F}"/>
              </a:ext>
            </a:extLst>
          </p:cNvPr>
          <p:cNvGraphicFramePr>
            <a:graphicFrameLocks/>
          </p:cNvGraphicFramePr>
          <p:nvPr>
            <p:extLst>
              <p:ext uri="{D42A27DB-BD31-4B8C-83A1-F6EECF244321}">
                <p14:modId xmlns:p14="http://schemas.microsoft.com/office/powerpoint/2010/main" val="700825498"/>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233657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9EF5-A39B-F25A-4446-75082D0B93C4}"/>
              </a:ext>
            </a:extLst>
          </p:cNvPr>
          <p:cNvSpPr>
            <a:spLocks noGrp="1"/>
          </p:cNvSpPr>
          <p:nvPr>
            <p:ph type="title"/>
          </p:nvPr>
        </p:nvSpPr>
        <p:spPr/>
        <p:txBody>
          <a:bodyPr/>
          <a:lstStyle/>
          <a:p>
            <a:r>
              <a:rPr lang="en-US"/>
              <a:t>Modeling </a:t>
            </a:r>
          </a:p>
        </p:txBody>
      </p:sp>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p:txBody>
          <a:bodyPr/>
          <a:lstStyle/>
          <a:p>
            <a:fld id="{B94023F1-3814-4245-991E-88837347C860}" type="slidenum">
              <a:rPr lang="en-US" smtClean="0"/>
              <a:t>12</a:t>
            </a:fld>
            <a:endParaRPr lang="en-US"/>
          </a:p>
        </p:txBody>
      </p:sp>
      <p:sp>
        <p:nvSpPr>
          <p:cNvPr id="32" name="Freeform 31">
            <a:extLst>
              <a:ext uri="{FF2B5EF4-FFF2-40B4-BE49-F238E27FC236}">
                <a16:creationId xmlns:a16="http://schemas.microsoft.com/office/drawing/2014/main" id="{04FB2478-15CF-712C-C787-9E0B6AB49D84}"/>
              </a:ext>
            </a:extLst>
          </p:cNvPr>
          <p:cNvSpPr/>
          <p:nvPr/>
        </p:nvSpPr>
        <p:spPr>
          <a:xfrm>
            <a:off x="2338515" y="2539363"/>
            <a:ext cx="252000" cy="360000"/>
          </a:xfrm>
          <a:custGeom>
            <a:avLst/>
            <a:gdLst>
              <a:gd name="connsiteX0" fmla="*/ 0 w 360880"/>
              <a:gd name="connsiteY0" fmla="*/ 84432 h 422161"/>
              <a:gd name="connsiteX1" fmla="*/ 180440 w 360880"/>
              <a:gd name="connsiteY1" fmla="*/ 84432 h 422161"/>
              <a:gd name="connsiteX2" fmla="*/ 180440 w 360880"/>
              <a:gd name="connsiteY2" fmla="*/ 0 h 422161"/>
              <a:gd name="connsiteX3" fmla="*/ 360880 w 360880"/>
              <a:gd name="connsiteY3" fmla="*/ 211081 h 422161"/>
              <a:gd name="connsiteX4" fmla="*/ 180440 w 360880"/>
              <a:gd name="connsiteY4" fmla="*/ 422161 h 422161"/>
              <a:gd name="connsiteX5" fmla="*/ 180440 w 360880"/>
              <a:gd name="connsiteY5" fmla="*/ 337729 h 422161"/>
              <a:gd name="connsiteX6" fmla="*/ 0 w 360880"/>
              <a:gd name="connsiteY6" fmla="*/ 337729 h 422161"/>
              <a:gd name="connsiteX7" fmla="*/ 0 w 360880"/>
              <a:gd name="connsiteY7" fmla="*/ 84432 h 42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80" h="422161">
                <a:moveTo>
                  <a:pt x="0" y="84432"/>
                </a:moveTo>
                <a:lnTo>
                  <a:pt x="180440" y="84432"/>
                </a:lnTo>
                <a:lnTo>
                  <a:pt x="180440" y="0"/>
                </a:lnTo>
                <a:lnTo>
                  <a:pt x="360880" y="211081"/>
                </a:lnTo>
                <a:lnTo>
                  <a:pt x="180440" y="422161"/>
                </a:lnTo>
                <a:lnTo>
                  <a:pt x="180440" y="337729"/>
                </a:lnTo>
                <a:lnTo>
                  <a:pt x="0" y="337729"/>
                </a:lnTo>
                <a:lnTo>
                  <a:pt x="0" y="84432"/>
                </a:lnTo>
                <a:close/>
              </a:path>
            </a:pathLst>
          </a:custGeom>
          <a:blipFill>
            <a:blip r:embed="rId2">
              <a:alphaModFix amt="80000"/>
            </a:blip>
            <a:stretch>
              <a:fillRect/>
            </a:stretch>
          </a:bli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4432" rIns="108264" bIns="84432" numCol="1" spcCol="1270" anchor="ctr" anchorCtr="0">
            <a:noAutofit/>
          </a:bodyPr>
          <a:lstStyle/>
          <a:p>
            <a:pPr marL="0" lvl="0" indent="0" algn="ctr" defTabSz="800100">
              <a:lnSpc>
                <a:spcPct val="90000"/>
              </a:lnSpc>
              <a:spcBef>
                <a:spcPct val="0"/>
              </a:spcBef>
              <a:spcAft>
                <a:spcPct val="35000"/>
              </a:spcAft>
              <a:buNone/>
            </a:pPr>
            <a:endParaRPr lang="en-US" sz="1800" kern="1200"/>
          </a:p>
        </p:txBody>
      </p:sp>
      <p:sp>
        <p:nvSpPr>
          <p:cNvPr id="57" name="Freeform 56">
            <a:extLst>
              <a:ext uri="{FF2B5EF4-FFF2-40B4-BE49-F238E27FC236}">
                <a16:creationId xmlns:a16="http://schemas.microsoft.com/office/drawing/2014/main" id="{CF1D6344-BFFB-E195-4457-FADCCE9C245E}"/>
              </a:ext>
            </a:extLst>
          </p:cNvPr>
          <p:cNvSpPr/>
          <p:nvPr/>
        </p:nvSpPr>
        <p:spPr>
          <a:xfrm>
            <a:off x="4737511" y="2539363"/>
            <a:ext cx="252000" cy="360000"/>
          </a:xfrm>
          <a:custGeom>
            <a:avLst/>
            <a:gdLst>
              <a:gd name="connsiteX0" fmla="*/ 0 w 360880"/>
              <a:gd name="connsiteY0" fmla="*/ 84432 h 422161"/>
              <a:gd name="connsiteX1" fmla="*/ 180440 w 360880"/>
              <a:gd name="connsiteY1" fmla="*/ 84432 h 422161"/>
              <a:gd name="connsiteX2" fmla="*/ 180440 w 360880"/>
              <a:gd name="connsiteY2" fmla="*/ 0 h 422161"/>
              <a:gd name="connsiteX3" fmla="*/ 360880 w 360880"/>
              <a:gd name="connsiteY3" fmla="*/ 211081 h 422161"/>
              <a:gd name="connsiteX4" fmla="*/ 180440 w 360880"/>
              <a:gd name="connsiteY4" fmla="*/ 422161 h 422161"/>
              <a:gd name="connsiteX5" fmla="*/ 180440 w 360880"/>
              <a:gd name="connsiteY5" fmla="*/ 337729 h 422161"/>
              <a:gd name="connsiteX6" fmla="*/ 0 w 360880"/>
              <a:gd name="connsiteY6" fmla="*/ 337729 h 422161"/>
              <a:gd name="connsiteX7" fmla="*/ 0 w 360880"/>
              <a:gd name="connsiteY7" fmla="*/ 84432 h 42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80" h="422161">
                <a:moveTo>
                  <a:pt x="0" y="84432"/>
                </a:moveTo>
                <a:lnTo>
                  <a:pt x="180440" y="84432"/>
                </a:lnTo>
                <a:lnTo>
                  <a:pt x="180440" y="0"/>
                </a:lnTo>
                <a:lnTo>
                  <a:pt x="360880" y="211081"/>
                </a:lnTo>
                <a:lnTo>
                  <a:pt x="180440" y="422161"/>
                </a:lnTo>
                <a:lnTo>
                  <a:pt x="180440" y="337729"/>
                </a:lnTo>
                <a:lnTo>
                  <a:pt x="0" y="337729"/>
                </a:lnTo>
                <a:lnTo>
                  <a:pt x="0" y="84432"/>
                </a:lnTo>
                <a:close/>
              </a:path>
            </a:pathLst>
          </a:custGeom>
          <a:blipFill>
            <a:blip r:embed="rId2">
              <a:alphaModFix amt="80000"/>
            </a:blip>
            <a:stretch>
              <a:fillRect/>
            </a:stretch>
          </a:bli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4432" rIns="108264" bIns="84432" numCol="1" spcCol="1270" anchor="ctr" anchorCtr="0">
            <a:noAutofit/>
          </a:bodyPr>
          <a:lstStyle/>
          <a:p>
            <a:pPr marL="0" lvl="0" indent="0" algn="ctr" defTabSz="800100">
              <a:lnSpc>
                <a:spcPct val="90000"/>
              </a:lnSpc>
              <a:spcBef>
                <a:spcPct val="0"/>
              </a:spcBef>
              <a:spcAft>
                <a:spcPct val="35000"/>
              </a:spcAft>
              <a:buNone/>
            </a:pPr>
            <a:endParaRPr lang="en-US" sz="1800" kern="1200"/>
          </a:p>
        </p:txBody>
      </p:sp>
      <p:sp>
        <p:nvSpPr>
          <p:cNvPr id="58" name="Freeform 57">
            <a:extLst>
              <a:ext uri="{FF2B5EF4-FFF2-40B4-BE49-F238E27FC236}">
                <a16:creationId xmlns:a16="http://schemas.microsoft.com/office/drawing/2014/main" id="{914F1DB6-01F8-726E-6B22-3068D5F67CF5}"/>
              </a:ext>
            </a:extLst>
          </p:cNvPr>
          <p:cNvSpPr/>
          <p:nvPr/>
        </p:nvSpPr>
        <p:spPr>
          <a:xfrm>
            <a:off x="7136507" y="2539363"/>
            <a:ext cx="252000" cy="360000"/>
          </a:xfrm>
          <a:custGeom>
            <a:avLst/>
            <a:gdLst>
              <a:gd name="connsiteX0" fmla="*/ 0 w 360880"/>
              <a:gd name="connsiteY0" fmla="*/ 84432 h 422161"/>
              <a:gd name="connsiteX1" fmla="*/ 180440 w 360880"/>
              <a:gd name="connsiteY1" fmla="*/ 84432 h 422161"/>
              <a:gd name="connsiteX2" fmla="*/ 180440 w 360880"/>
              <a:gd name="connsiteY2" fmla="*/ 0 h 422161"/>
              <a:gd name="connsiteX3" fmla="*/ 360880 w 360880"/>
              <a:gd name="connsiteY3" fmla="*/ 211081 h 422161"/>
              <a:gd name="connsiteX4" fmla="*/ 180440 w 360880"/>
              <a:gd name="connsiteY4" fmla="*/ 422161 h 422161"/>
              <a:gd name="connsiteX5" fmla="*/ 180440 w 360880"/>
              <a:gd name="connsiteY5" fmla="*/ 337729 h 422161"/>
              <a:gd name="connsiteX6" fmla="*/ 0 w 360880"/>
              <a:gd name="connsiteY6" fmla="*/ 337729 h 422161"/>
              <a:gd name="connsiteX7" fmla="*/ 0 w 360880"/>
              <a:gd name="connsiteY7" fmla="*/ 84432 h 42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80" h="422161">
                <a:moveTo>
                  <a:pt x="0" y="84432"/>
                </a:moveTo>
                <a:lnTo>
                  <a:pt x="180440" y="84432"/>
                </a:lnTo>
                <a:lnTo>
                  <a:pt x="180440" y="0"/>
                </a:lnTo>
                <a:lnTo>
                  <a:pt x="360880" y="211081"/>
                </a:lnTo>
                <a:lnTo>
                  <a:pt x="180440" y="422161"/>
                </a:lnTo>
                <a:lnTo>
                  <a:pt x="180440" y="337729"/>
                </a:lnTo>
                <a:lnTo>
                  <a:pt x="0" y="337729"/>
                </a:lnTo>
                <a:lnTo>
                  <a:pt x="0" y="84432"/>
                </a:lnTo>
                <a:close/>
              </a:path>
            </a:pathLst>
          </a:custGeom>
          <a:blipFill>
            <a:blip r:embed="rId2">
              <a:alphaModFix amt="80000"/>
            </a:blip>
            <a:stretch>
              <a:fillRect/>
            </a:stretch>
          </a:bli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4432" rIns="108264" bIns="84432" numCol="1" spcCol="1270" anchor="ctr" anchorCtr="0">
            <a:noAutofit/>
          </a:bodyPr>
          <a:lstStyle/>
          <a:p>
            <a:pPr marL="0" lvl="0" indent="0" algn="ctr" defTabSz="800100">
              <a:lnSpc>
                <a:spcPct val="90000"/>
              </a:lnSpc>
              <a:spcBef>
                <a:spcPct val="0"/>
              </a:spcBef>
              <a:spcAft>
                <a:spcPct val="35000"/>
              </a:spcAft>
              <a:buNone/>
            </a:pPr>
            <a:endParaRPr lang="en-US" sz="1800" kern="1200"/>
          </a:p>
        </p:txBody>
      </p:sp>
      <p:sp>
        <p:nvSpPr>
          <p:cNvPr id="59" name="Freeform 58">
            <a:extLst>
              <a:ext uri="{FF2B5EF4-FFF2-40B4-BE49-F238E27FC236}">
                <a16:creationId xmlns:a16="http://schemas.microsoft.com/office/drawing/2014/main" id="{55BA804F-2B33-926E-679E-1382A1FE1AF4}"/>
              </a:ext>
            </a:extLst>
          </p:cNvPr>
          <p:cNvSpPr/>
          <p:nvPr/>
        </p:nvSpPr>
        <p:spPr>
          <a:xfrm>
            <a:off x="9535502" y="2539363"/>
            <a:ext cx="252000" cy="360000"/>
          </a:xfrm>
          <a:custGeom>
            <a:avLst/>
            <a:gdLst>
              <a:gd name="connsiteX0" fmla="*/ 0 w 360880"/>
              <a:gd name="connsiteY0" fmla="*/ 84432 h 422161"/>
              <a:gd name="connsiteX1" fmla="*/ 180440 w 360880"/>
              <a:gd name="connsiteY1" fmla="*/ 84432 h 422161"/>
              <a:gd name="connsiteX2" fmla="*/ 180440 w 360880"/>
              <a:gd name="connsiteY2" fmla="*/ 0 h 422161"/>
              <a:gd name="connsiteX3" fmla="*/ 360880 w 360880"/>
              <a:gd name="connsiteY3" fmla="*/ 211081 h 422161"/>
              <a:gd name="connsiteX4" fmla="*/ 180440 w 360880"/>
              <a:gd name="connsiteY4" fmla="*/ 422161 h 422161"/>
              <a:gd name="connsiteX5" fmla="*/ 180440 w 360880"/>
              <a:gd name="connsiteY5" fmla="*/ 337729 h 422161"/>
              <a:gd name="connsiteX6" fmla="*/ 0 w 360880"/>
              <a:gd name="connsiteY6" fmla="*/ 337729 h 422161"/>
              <a:gd name="connsiteX7" fmla="*/ 0 w 360880"/>
              <a:gd name="connsiteY7" fmla="*/ 84432 h 42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80" h="422161">
                <a:moveTo>
                  <a:pt x="0" y="84432"/>
                </a:moveTo>
                <a:lnTo>
                  <a:pt x="180440" y="84432"/>
                </a:lnTo>
                <a:lnTo>
                  <a:pt x="180440" y="0"/>
                </a:lnTo>
                <a:lnTo>
                  <a:pt x="360880" y="211081"/>
                </a:lnTo>
                <a:lnTo>
                  <a:pt x="180440" y="422161"/>
                </a:lnTo>
                <a:lnTo>
                  <a:pt x="180440" y="337729"/>
                </a:lnTo>
                <a:lnTo>
                  <a:pt x="0" y="337729"/>
                </a:lnTo>
                <a:lnTo>
                  <a:pt x="0" y="84432"/>
                </a:lnTo>
                <a:close/>
              </a:path>
            </a:pathLst>
          </a:custGeom>
          <a:blipFill>
            <a:blip r:embed="rId2">
              <a:alphaModFix amt="80000"/>
            </a:blip>
            <a:stretch>
              <a:fillRect/>
            </a:stretch>
          </a:bli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4432" rIns="108264" bIns="84432" numCol="1" spcCol="1270" anchor="ctr" anchorCtr="0">
            <a:noAutofit/>
          </a:bodyPr>
          <a:lstStyle/>
          <a:p>
            <a:pPr marL="0" lvl="0" indent="0" algn="ctr" defTabSz="800100">
              <a:lnSpc>
                <a:spcPct val="90000"/>
              </a:lnSpc>
              <a:spcBef>
                <a:spcPct val="0"/>
              </a:spcBef>
              <a:spcAft>
                <a:spcPct val="35000"/>
              </a:spcAft>
              <a:buNone/>
            </a:pPr>
            <a:endParaRPr lang="en-US" sz="1800" kern="1200"/>
          </a:p>
        </p:txBody>
      </p:sp>
      <p:graphicFrame>
        <p:nvGraphicFramePr>
          <p:cNvPr id="49" name="Table 49">
            <a:extLst>
              <a:ext uri="{FF2B5EF4-FFF2-40B4-BE49-F238E27FC236}">
                <a16:creationId xmlns:a16="http://schemas.microsoft.com/office/drawing/2014/main" id="{45CA947D-1275-310A-020A-ABC865F04E93}"/>
              </a:ext>
            </a:extLst>
          </p:cNvPr>
          <p:cNvGraphicFramePr>
            <a:graphicFrameLocks noGrp="1"/>
          </p:cNvGraphicFramePr>
          <p:nvPr>
            <p:extLst>
              <p:ext uri="{D42A27DB-BD31-4B8C-83A1-F6EECF244321}">
                <p14:modId xmlns:p14="http://schemas.microsoft.com/office/powerpoint/2010/main" val="1048687132"/>
              </p:ext>
            </p:extLst>
          </p:nvPr>
        </p:nvGraphicFramePr>
        <p:xfrm>
          <a:off x="260995" y="1639363"/>
          <a:ext cx="2088000" cy="262800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752185531"/>
                    </a:ext>
                  </a:extLst>
                </a:gridCol>
              </a:tblGrid>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Data Preparation</a:t>
                      </a: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2160000">
                <a:tc>
                  <a:txBody>
                    <a:bodyPr/>
                    <a:lstStyle/>
                    <a:p>
                      <a:pPr marL="171450" indent="-171450">
                        <a:spcBef>
                          <a:spcPts val="600"/>
                        </a:spcBef>
                        <a:spcAft>
                          <a:spcPts val="1200"/>
                        </a:spcAft>
                        <a:buFont typeface="Arial" panose="020B0604020202020204" pitchFamily="34" charset="0"/>
                        <a:buChar char="•"/>
                      </a:pPr>
                      <a:r>
                        <a:rPr lang="en-US" sz="1400" b="0" i="0" kern="1200">
                          <a:solidFill>
                            <a:schemeClr val="dk1"/>
                          </a:solidFill>
                          <a:effectLst/>
                          <a:latin typeface="+mn-lt"/>
                          <a:ea typeface="+mn-ea"/>
                          <a:cs typeface="+mn-cs"/>
                        </a:rPr>
                        <a:t>Removing unnecessary variables</a:t>
                      </a:r>
                    </a:p>
                    <a:p>
                      <a:pPr marL="171450" indent="-171450">
                        <a:spcAft>
                          <a:spcPts val="1200"/>
                        </a:spcAft>
                        <a:buFont typeface="Arial" panose="020B0604020202020204" pitchFamily="34" charset="0"/>
                        <a:buChar char="•"/>
                      </a:pPr>
                      <a:r>
                        <a:rPr lang="en-US" sz="1400" b="0" i="0" kern="1200">
                          <a:solidFill>
                            <a:schemeClr val="dk1"/>
                          </a:solidFill>
                          <a:effectLst/>
                          <a:latin typeface="+mn-lt"/>
                          <a:ea typeface="+mn-ea"/>
                          <a:cs typeface="+mn-cs"/>
                        </a:rPr>
                        <a:t>Handling missing values</a:t>
                      </a:r>
                    </a:p>
                    <a:p>
                      <a:pPr marL="171450" indent="-171450">
                        <a:spcAft>
                          <a:spcPts val="1200"/>
                        </a:spcAft>
                        <a:buFont typeface="Arial" panose="020B0604020202020204" pitchFamily="34" charset="0"/>
                        <a:buChar char="•"/>
                      </a:pPr>
                      <a:r>
                        <a:rPr lang="en-US" sz="1400" b="0" i="0" kern="1200">
                          <a:solidFill>
                            <a:schemeClr val="dk1"/>
                          </a:solidFill>
                          <a:effectLst/>
                          <a:latin typeface="+mn-lt"/>
                          <a:ea typeface="+mn-ea"/>
                          <a:cs typeface="+mn-cs"/>
                        </a:rPr>
                        <a:t>Encoding categorical variables</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5121387"/>
                  </a:ext>
                </a:extLst>
              </a:tr>
            </a:tbl>
          </a:graphicData>
        </a:graphic>
      </p:graphicFrame>
      <p:graphicFrame>
        <p:nvGraphicFramePr>
          <p:cNvPr id="50" name="Table 49">
            <a:extLst>
              <a:ext uri="{FF2B5EF4-FFF2-40B4-BE49-F238E27FC236}">
                <a16:creationId xmlns:a16="http://schemas.microsoft.com/office/drawing/2014/main" id="{B1816610-41EE-D6FC-8322-BAC662787C7C}"/>
              </a:ext>
            </a:extLst>
          </p:cNvPr>
          <p:cNvGraphicFramePr>
            <a:graphicFrameLocks noGrp="1"/>
          </p:cNvGraphicFramePr>
          <p:nvPr>
            <p:extLst>
              <p:ext uri="{D42A27DB-BD31-4B8C-83A1-F6EECF244321}">
                <p14:modId xmlns:p14="http://schemas.microsoft.com/office/powerpoint/2010/main" val="1949851858"/>
              </p:ext>
            </p:extLst>
          </p:nvPr>
        </p:nvGraphicFramePr>
        <p:xfrm>
          <a:off x="2656498" y="1639363"/>
          <a:ext cx="2088000" cy="262800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752185531"/>
                    </a:ext>
                  </a:extLst>
                </a:gridCol>
              </a:tblGrid>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Data Splitting</a:t>
                      </a: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2160000">
                <a:tc>
                  <a:txBody>
                    <a:bodyPr/>
                    <a:lstStyle/>
                    <a:p>
                      <a:pPr marL="171450" indent="-171450" algn="l">
                        <a:spcAft>
                          <a:spcPts val="1200"/>
                        </a:spcAft>
                        <a:buFont typeface="Arial" panose="020B0604020202020204" pitchFamily="34" charset="0"/>
                        <a:buChar char="•"/>
                      </a:pPr>
                      <a:r>
                        <a:rPr lang="en-US" sz="1400" b="0" i="0" kern="1200">
                          <a:solidFill>
                            <a:schemeClr val="dk1"/>
                          </a:solidFill>
                          <a:effectLst/>
                          <a:latin typeface="+mn-lt"/>
                          <a:ea typeface="+mn-ea"/>
                          <a:cs typeface="+mn-cs"/>
                        </a:rPr>
                        <a:t>Splitting data into training and testing sets</a:t>
                      </a:r>
                      <a:endParaRPr lang="en-US" sz="140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5121387"/>
                  </a:ext>
                </a:extLst>
              </a:tr>
            </a:tbl>
          </a:graphicData>
        </a:graphic>
      </p:graphicFrame>
      <p:graphicFrame>
        <p:nvGraphicFramePr>
          <p:cNvPr id="51" name="Table 50">
            <a:extLst>
              <a:ext uri="{FF2B5EF4-FFF2-40B4-BE49-F238E27FC236}">
                <a16:creationId xmlns:a16="http://schemas.microsoft.com/office/drawing/2014/main" id="{0596DD21-3150-0642-A0B7-E09F1D42CBB4}"/>
              </a:ext>
            </a:extLst>
          </p:cNvPr>
          <p:cNvGraphicFramePr>
            <a:graphicFrameLocks noGrp="1"/>
          </p:cNvGraphicFramePr>
          <p:nvPr>
            <p:extLst>
              <p:ext uri="{D42A27DB-BD31-4B8C-83A1-F6EECF244321}">
                <p14:modId xmlns:p14="http://schemas.microsoft.com/office/powerpoint/2010/main" val="4128572153"/>
              </p:ext>
            </p:extLst>
          </p:nvPr>
        </p:nvGraphicFramePr>
        <p:xfrm>
          <a:off x="5047486" y="1639363"/>
          <a:ext cx="2088000" cy="266400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752185531"/>
                    </a:ext>
                  </a:extLst>
                </a:gridCol>
              </a:tblGrid>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Model Selection</a:t>
                      </a: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2196000">
                <a:tc>
                  <a:txBody>
                    <a:bodyPr/>
                    <a:lstStyle/>
                    <a:p>
                      <a:pPr marL="171450" indent="-171450">
                        <a:spcAft>
                          <a:spcPts val="1200"/>
                        </a:spcAft>
                        <a:buFont typeface="Arial" panose="020B0604020202020204" pitchFamily="34" charset="0"/>
                        <a:buChar char="•"/>
                      </a:pPr>
                      <a:r>
                        <a:rPr lang="en-US" sz="1400" b="0" i="0" kern="1200">
                          <a:solidFill>
                            <a:schemeClr val="dk1"/>
                          </a:solidFill>
                          <a:effectLst/>
                          <a:latin typeface="+mn-lt"/>
                          <a:ea typeface="+mn-ea"/>
                          <a:cs typeface="+mn-cs"/>
                        </a:rPr>
                        <a:t>Testing multiple classifier models</a:t>
                      </a:r>
                    </a:p>
                    <a:p>
                      <a:pPr marL="171450" indent="-171450">
                        <a:spcAft>
                          <a:spcPts val="1200"/>
                        </a:spcAft>
                        <a:buFont typeface="Arial" panose="020B0604020202020204" pitchFamily="34" charset="0"/>
                        <a:buChar char="•"/>
                      </a:pPr>
                      <a:r>
                        <a:rPr lang="en-US" sz="1400" b="0" i="0" kern="1200">
                          <a:solidFill>
                            <a:schemeClr val="dk1"/>
                          </a:solidFill>
                          <a:effectLst/>
                          <a:latin typeface="+mn-lt"/>
                          <a:ea typeface="+mn-ea"/>
                          <a:cs typeface="+mn-cs"/>
                        </a:rPr>
                        <a:t>Evaluating accuracy scores to narrow down options</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5121387"/>
                  </a:ext>
                </a:extLst>
              </a:tr>
            </a:tbl>
          </a:graphicData>
        </a:graphic>
      </p:graphicFrame>
      <p:graphicFrame>
        <p:nvGraphicFramePr>
          <p:cNvPr id="52" name="Table 51">
            <a:extLst>
              <a:ext uri="{FF2B5EF4-FFF2-40B4-BE49-F238E27FC236}">
                <a16:creationId xmlns:a16="http://schemas.microsoft.com/office/drawing/2014/main" id="{26592FD2-C3CC-CCFD-F91B-06EA9DD08312}"/>
              </a:ext>
            </a:extLst>
          </p:cNvPr>
          <p:cNvGraphicFramePr>
            <a:graphicFrameLocks noGrp="1"/>
          </p:cNvGraphicFramePr>
          <p:nvPr>
            <p:extLst>
              <p:ext uri="{D42A27DB-BD31-4B8C-83A1-F6EECF244321}">
                <p14:modId xmlns:p14="http://schemas.microsoft.com/office/powerpoint/2010/main" val="1984210999"/>
              </p:ext>
            </p:extLst>
          </p:nvPr>
        </p:nvGraphicFramePr>
        <p:xfrm>
          <a:off x="7447504" y="1639363"/>
          <a:ext cx="2088000" cy="262800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752185531"/>
                    </a:ext>
                  </a:extLst>
                </a:gridCol>
              </a:tblGrid>
              <a:tr h="468000">
                <a:tc>
                  <a:txBody>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lang="en-US" sz="1600" b="1" kern="1200">
                          <a:solidFill>
                            <a:schemeClr val="bg1"/>
                          </a:solidFill>
                        </a:rPr>
                        <a:t>Model Comparison</a:t>
                      </a: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2160000">
                <a:tc>
                  <a:txBody>
                    <a:bodyPr/>
                    <a:lstStyle/>
                    <a:p>
                      <a:pPr marL="171450" indent="-171450" algn="l">
                        <a:spcAft>
                          <a:spcPts val="1200"/>
                        </a:spcAft>
                        <a:buFont typeface="Arial" panose="020B0604020202020204" pitchFamily="34" charset="0"/>
                        <a:buChar char="•"/>
                      </a:pPr>
                      <a:r>
                        <a:rPr lang="en-US" sz="1400">
                          <a:solidFill>
                            <a:schemeClr val="tx1"/>
                          </a:solidFill>
                        </a:rPr>
                        <a:t>Comparing top models using confusion matrices.</a:t>
                      </a:r>
                    </a:p>
                    <a:p>
                      <a:pPr marL="171450" indent="-171450" algn="l">
                        <a:spcAft>
                          <a:spcPts val="1200"/>
                        </a:spcAft>
                        <a:buFont typeface="Arial" panose="020B0604020202020204" pitchFamily="34" charset="0"/>
                        <a:buChar char="•"/>
                      </a:pPr>
                      <a:r>
                        <a:rPr lang="en-US" sz="1400">
                          <a:solidFill>
                            <a:schemeClr val="tx1"/>
                          </a:solidFill>
                        </a:rPr>
                        <a:t>Analyzing feature </a:t>
                      </a:r>
                      <a:r>
                        <a:rPr lang="en-US" sz="1400" err="1">
                          <a:solidFill>
                            <a:schemeClr val="tx1"/>
                          </a:solidFill>
                        </a:rPr>
                        <a:t>importances</a:t>
                      </a:r>
                      <a:r>
                        <a:rPr lang="en-US" sz="1400">
                          <a:solidFill>
                            <a:schemeClr val="tx1"/>
                          </a:solidFill>
                        </a:rPr>
                        <a:t> to understand variable importance</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5121387"/>
                  </a:ext>
                </a:extLst>
              </a:tr>
            </a:tbl>
          </a:graphicData>
        </a:graphic>
      </p:graphicFrame>
      <p:graphicFrame>
        <p:nvGraphicFramePr>
          <p:cNvPr id="53" name="Table 52">
            <a:extLst>
              <a:ext uri="{FF2B5EF4-FFF2-40B4-BE49-F238E27FC236}">
                <a16:creationId xmlns:a16="http://schemas.microsoft.com/office/drawing/2014/main" id="{8B201D8B-9AEF-1B2E-3541-A278FD3B21E3}"/>
              </a:ext>
            </a:extLst>
          </p:cNvPr>
          <p:cNvGraphicFramePr>
            <a:graphicFrameLocks noGrp="1"/>
          </p:cNvGraphicFramePr>
          <p:nvPr>
            <p:extLst>
              <p:ext uri="{D42A27DB-BD31-4B8C-83A1-F6EECF244321}">
                <p14:modId xmlns:p14="http://schemas.microsoft.com/office/powerpoint/2010/main" val="3197545240"/>
              </p:ext>
            </p:extLst>
          </p:nvPr>
        </p:nvGraphicFramePr>
        <p:xfrm>
          <a:off x="9843005" y="1639363"/>
          <a:ext cx="2088000" cy="2628000"/>
        </p:xfrm>
        <a:graphic>
          <a:graphicData uri="http://schemas.openxmlformats.org/drawingml/2006/table">
            <a:tbl>
              <a:tblPr firstRow="1" bandRow="1">
                <a:tableStyleId>{5C22544A-7EE6-4342-B048-85BDC9FD1C3A}</a:tableStyleId>
              </a:tblPr>
              <a:tblGrid>
                <a:gridCol w="2088000">
                  <a:extLst>
                    <a:ext uri="{9D8B030D-6E8A-4147-A177-3AD203B41FA5}">
                      <a16:colId xmlns:a16="http://schemas.microsoft.com/office/drawing/2014/main" val="1752185531"/>
                    </a:ext>
                  </a:extLst>
                </a:gridCol>
              </a:tblGrid>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Model Evaluation</a:t>
                      </a: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2160000">
                <a:tc>
                  <a:txBody>
                    <a:bodyPr/>
                    <a:lstStyle/>
                    <a:p>
                      <a:pPr marL="171450" indent="-171450" algn="l">
                        <a:spcAft>
                          <a:spcPts val="1200"/>
                        </a:spcAft>
                        <a:buFont typeface="Arial" panose="020B0604020202020204" pitchFamily="34" charset="0"/>
                        <a:buChar char="•"/>
                      </a:pPr>
                      <a:r>
                        <a:rPr lang="en-US" sz="1400">
                          <a:solidFill>
                            <a:schemeClr val="tx1"/>
                          </a:solidFill>
                        </a:rPr>
                        <a:t>Creating ROC-AUC Curve.</a:t>
                      </a:r>
                    </a:p>
                    <a:p>
                      <a:pPr marL="171450" indent="-171450" algn="l">
                        <a:spcAft>
                          <a:spcPts val="1200"/>
                        </a:spcAft>
                        <a:buFont typeface="Arial" panose="020B0604020202020204" pitchFamily="34" charset="0"/>
                        <a:buChar char="•"/>
                      </a:pPr>
                      <a:r>
                        <a:rPr lang="en-US" sz="1400">
                          <a:solidFill>
                            <a:schemeClr val="tx1"/>
                          </a:solidFill>
                        </a:rPr>
                        <a:t>Performing cross-validation to detect overfitting.</a:t>
                      </a:r>
                    </a:p>
                    <a:p>
                      <a:pPr marL="171450" indent="-171450" algn="l">
                        <a:spcAft>
                          <a:spcPts val="1200"/>
                        </a:spcAft>
                        <a:buFont typeface="Arial" panose="020B0604020202020204" pitchFamily="34" charset="0"/>
                        <a:buChar char="•"/>
                      </a:pPr>
                      <a:r>
                        <a:rPr lang="en-US" sz="1400">
                          <a:solidFill>
                            <a:schemeClr val="tx1"/>
                          </a:solidFill>
                        </a:rPr>
                        <a:t>Selecting final model based on evaluation results</a:t>
                      </a: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5121387"/>
                  </a:ext>
                </a:extLst>
              </a:tr>
            </a:tbl>
          </a:graphicData>
        </a:graphic>
      </p:graphicFrame>
      <p:sp>
        <p:nvSpPr>
          <p:cNvPr id="62" name="Rectangle 61">
            <a:extLst>
              <a:ext uri="{FF2B5EF4-FFF2-40B4-BE49-F238E27FC236}">
                <a16:creationId xmlns:a16="http://schemas.microsoft.com/office/drawing/2014/main" id="{A99CAE7F-375D-56A5-DE84-F0833D35E004}"/>
              </a:ext>
            </a:extLst>
          </p:cNvPr>
          <p:cNvSpPr/>
          <p:nvPr/>
        </p:nvSpPr>
        <p:spPr>
          <a:xfrm>
            <a:off x="4957486" y="1549363"/>
            <a:ext cx="2268000" cy="295006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Triangle 10">
            <a:extLst>
              <a:ext uri="{FF2B5EF4-FFF2-40B4-BE49-F238E27FC236}">
                <a16:creationId xmlns:a16="http://schemas.microsoft.com/office/drawing/2014/main" id="{9F03E55A-7D88-F4DF-0C44-EA8B681783BB}"/>
              </a:ext>
            </a:extLst>
          </p:cNvPr>
          <p:cNvSpPr/>
          <p:nvPr/>
        </p:nvSpPr>
        <p:spPr>
          <a:xfrm rot="18897872">
            <a:off x="5722511" y="4236499"/>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2">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5" name="Table 49">
            <a:extLst>
              <a:ext uri="{FF2B5EF4-FFF2-40B4-BE49-F238E27FC236}">
                <a16:creationId xmlns:a16="http://schemas.microsoft.com/office/drawing/2014/main" id="{E50D306F-B365-562F-2510-A784E4D4AB6C}"/>
              </a:ext>
            </a:extLst>
          </p:cNvPr>
          <p:cNvGraphicFramePr>
            <a:graphicFrameLocks noGrp="1"/>
          </p:cNvGraphicFramePr>
          <p:nvPr>
            <p:extLst>
              <p:ext uri="{D42A27DB-BD31-4B8C-83A1-F6EECF244321}">
                <p14:modId xmlns:p14="http://schemas.microsoft.com/office/powerpoint/2010/main" val="3141434785"/>
              </p:ext>
            </p:extLst>
          </p:nvPr>
        </p:nvGraphicFramePr>
        <p:xfrm>
          <a:off x="256481" y="4907586"/>
          <a:ext cx="11670010" cy="1335323"/>
        </p:xfrm>
        <a:graphic>
          <a:graphicData uri="http://schemas.openxmlformats.org/drawingml/2006/table">
            <a:tbl>
              <a:tblPr firstRow="1" bandRow="1">
                <a:tableStyleId>{5C22544A-7EE6-4342-B048-85BDC9FD1C3A}</a:tableStyleId>
              </a:tblPr>
              <a:tblGrid>
                <a:gridCol w="11670010">
                  <a:extLst>
                    <a:ext uri="{9D8B030D-6E8A-4147-A177-3AD203B41FA5}">
                      <a16:colId xmlns:a16="http://schemas.microsoft.com/office/drawing/2014/main" val="1752185531"/>
                    </a:ext>
                  </a:extLst>
                </a:gridCol>
              </a:tblGrid>
              <a:tr h="2659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Candidate Models</a:t>
                      </a: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1000043">
                <a:tc>
                  <a:txBody>
                    <a:bodyPr/>
                    <a:lstStyle/>
                    <a:p>
                      <a:pPr marL="171450" indent="-171450">
                        <a:spcBef>
                          <a:spcPts val="0"/>
                        </a:spcBef>
                        <a:spcAft>
                          <a:spcPts val="0"/>
                        </a:spcAft>
                        <a:buFont typeface="Arial" panose="020B0604020202020204" pitchFamily="34" charset="0"/>
                        <a:buChar char="•"/>
                      </a:pPr>
                      <a:r>
                        <a:rPr lang="en-US" sz="1400" b="0" i="0" kern="1200">
                          <a:solidFill>
                            <a:schemeClr val="dk1"/>
                          </a:solidFill>
                          <a:effectLst/>
                          <a:latin typeface="+mn-lt"/>
                          <a:ea typeface="+mn-ea"/>
                          <a:cs typeface="+mn-cs"/>
                        </a:rPr>
                        <a:t>Linear models: Logistic Regression, Linear SVC, Perceptron, Stochastic Gradient Descent</a:t>
                      </a:r>
                    </a:p>
                    <a:p>
                      <a:pPr marL="171450" indent="-171450">
                        <a:spcBef>
                          <a:spcPts val="0"/>
                        </a:spcBef>
                        <a:spcAft>
                          <a:spcPts val="0"/>
                        </a:spcAft>
                        <a:buFont typeface="Arial" panose="020B0604020202020204" pitchFamily="34" charset="0"/>
                        <a:buChar char="•"/>
                      </a:pPr>
                      <a:r>
                        <a:rPr lang="en-US" sz="1400" b="0" i="0" kern="1200">
                          <a:solidFill>
                            <a:schemeClr val="dk1"/>
                          </a:solidFill>
                          <a:effectLst/>
                          <a:latin typeface="+mn-lt"/>
                          <a:ea typeface="+mn-ea"/>
                          <a:cs typeface="+mn-cs"/>
                        </a:rPr>
                        <a:t>Non-linear models: Support Vector Machines, K-Nearest Neighbors, Decision Tree, Naive Bayes</a:t>
                      </a:r>
                    </a:p>
                    <a:p>
                      <a:pPr marL="171450" indent="-171450">
                        <a:spcBef>
                          <a:spcPts val="0"/>
                        </a:spcBef>
                        <a:spcAft>
                          <a:spcPts val="0"/>
                        </a:spcAft>
                        <a:buFont typeface="Arial" panose="020B0604020202020204" pitchFamily="34" charset="0"/>
                        <a:buChar char="•"/>
                      </a:pPr>
                      <a:r>
                        <a:rPr lang="en-US" sz="1400" b="0" i="0" kern="1200">
                          <a:solidFill>
                            <a:schemeClr val="dk1"/>
                          </a:solidFill>
                          <a:effectLst/>
                          <a:latin typeface="+mn-lt"/>
                          <a:ea typeface="+mn-ea"/>
                          <a:cs typeface="+mn-cs"/>
                        </a:rPr>
                        <a:t>Non-linear / Ensemble model: Random Forest</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5121387"/>
                  </a:ext>
                </a:extLst>
              </a:tr>
            </a:tbl>
          </a:graphicData>
        </a:graphic>
      </p:graphicFrame>
      <p:graphicFrame>
        <p:nvGraphicFramePr>
          <p:cNvPr id="3" name="Table 2">
            <a:extLst>
              <a:ext uri="{FF2B5EF4-FFF2-40B4-BE49-F238E27FC236}">
                <a16:creationId xmlns:a16="http://schemas.microsoft.com/office/drawing/2014/main" id="{59CA5BAF-701C-B225-0BEC-E82518BB6B69}"/>
              </a:ext>
            </a:extLst>
          </p:cNvPr>
          <p:cNvGraphicFramePr>
            <a:graphicFrameLocks/>
          </p:cNvGraphicFramePr>
          <p:nvPr>
            <p:extLst>
              <p:ext uri="{D42A27DB-BD31-4B8C-83A1-F6EECF244321}">
                <p14:modId xmlns:p14="http://schemas.microsoft.com/office/powerpoint/2010/main" val="272365095"/>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542238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49">
            <a:extLst>
              <a:ext uri="{FF2B5EF4-FFF2-40B4-BE49-F238E27FC236}">
                <a16:creationId xmlns:a16="http://schemas.microsoft.com/office/drawing/2014/main" id="{6E904F29-B151-2EDD-4A9C-B10B09EB3CCE}"/>
              </a:ext>
            </a:extLst>
          </p:cNvPr>
          <p:cNvGraphicFramePr>
            <a:graphicFrameLocks noGrp="1"/>
          </p:cNvGraphicFramePr>
          <p:nvPr>
            <p:extLst>
              <p:ext uri="{D42A27DB-BD31-4B8C-83A1-F6EECF244321}">
                <p14:modId xmlns:p14="http://schemas.microsoft.com/office/powerpoint/2010/main" val="969521037"/>
              </p:ext>
            </p:extLst>
          </p:nvPr>
        </p:nvGraphicFramePr>
        <p:xfrm>
          <a:off x="368108" y="1525246"/>
          <a:ext cx="3672000" cy="4788000"/>
        </p:xfrm>
        <a:graphic>
          <a:graphicData uri="http://schemas.openxmlformats.org/drawingml/2006/table">
            <a:tbl>
              <a:tblPr firstRow="1" bandRow="1">
                <a:tableStyleId>{5C22544A-7EE6-4342-B048-85BDC9FD1C3A}</a:tableStyleId>
              </a:tblPr>
              <a:tblGrid>
                <a:gridCol w="3672000">
                  <a:extLst>
                    <a:ext uri="{9D8B030D-6E8A-4147-A177-3AD203B41FA5}">
                      <a16:colId xmlns:a16="http://schemas.microsoft.com/office/drawing/2014/main" val="1752185531"/>
                    </a:ext>
                  </a:extLst>
                </a:gridCol>
              </a:tblGrid>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Accuracy by Classifier Models</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4320000">
                <a:tc>
                  <a:txBody>
                    <a:bodyPr/>
                    <a:lstStyle/>
                    <a:p>
                      <a:pPr marL="171450" indent="-171450">
                        <a:spcBef>
                          <a:spcPts val="600"/>
                        </a:spcBef>
                        <a:spcAft>
                          <a:spcPts val="1200"/>
                        </a:spcAft>
                        <a:buFont typeface="Arial" panose="020B0604020202020204" pitchFamily="34" charset="0"/>
                        <a:buChar char="•"/>
                      </a:pPr>
                      <a:endParaRPr lang="en-US" sz="1600" b="0" i="0" kern="1200">
                        <a:solidFill>
                          <a:schemeClr val="dk1"/>
                        </a:solidFill>
                        <a:effectLst/>
                        <a:latin typeface="+mn-lt"/>
                        <a:ea typeface="+mn-ea"/>
                        <a:cs typeface="+mn-cs"/>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noFill/>
                  </a:tcPr>
                </a:tc>
                <a:extLst>
                  <a:ext uri="{0D108BD9-81ED-4DB2-BD59-A6C34878D82A}">
                    <a16:rowId xmlns:a16="http://schemas.microsoft.com/office/drawing/2014/main" val="2495121387"/>
                  </a:ext>
                </a:extLst>
              </a:tr>
            </a:tbl>
          </a:graphicData>
        </a:graphic>
      </p:graphicFrame>
      <p:graphicFrame>
        <p:nvGraphicFramePr>
          <p:cNvPr id="22" name="Table 49">
            <a:extLst>
              <a:ext uri="{FF2B5EF4-FFF2-40B4-BE49-F238E27FC236}">
                <a16:creationId xmlns:a16="http://schemas.microsoft.com/office/drawing/2014/main" id="{ED965318-9D2B-FD7F-F509-184E5777E43A}"/>
              </a:ext>
            </a:extLst>
          </p:cNvPr>
          <p:cNvGraphicFramePr>
            <a:graphicFrameLocks noGrp="1"/>
          </p:cNvGraphicFramePr>
          <p:nvPr>
            <p:extLst>
              <p:ext uri="{D42A27DB-BD31-4B8C-83A1-F6EECF244321}">
                <p14:modId xmlns:p14="http://schemas.microsoft.com/office/powerpoint/2010/main" val="3618133825"/>
              </p:ext>
            </p:extLst>
          </p:nvPr>
        </p:nvGraphicFramePr>
        <p:xfrm>
          <a:off x="4271668" y="1530795"/>
          <a:ext cx="3672000" cy="4752000"/>
        </p:xfrm>
        <a:graphic>
          <a:graphicData uri="http://schemas.openxmlformats.org/drawingml/2006/table">
            <a:tbl>
              <a:tblPr firstRow="1" bandRow="1">
                <a:tableStyleId>{5C22544A-7EE6-4342-B048-85BDC9FD1C3A}</a:tableStyleId>
              </a:tblPr>
              <a:tblGrid>
                <a:gridCol w="3672000">
                  <a:extLst>
                    <a:ext uri="{9D8B030D-6E8A-4147-A177-3AD203B41FA5}">
                      <a16:colId xmlns:a16="http://schemas.microsoft.com/office/drawing/2014/main" val="1752185531"/>
                    </a:ext>
                  </a:extLst>
                </a:gridCol>
              </a:tblGrid>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Logistic Regression</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4284000">
                <a:tc>
                  <a:txBody>
                    <a:bodyPr/>
                    <a:lstStyle/>
                    <a:p>
                      <a:pPr marL="171450" indent="-171450">
                        <a:spcBef>
                          <a:spcPts val="600"/>
                        </a:spcBef>
                        <a:spcAft>
                          <a:spcPts val="1200"/>
                        </a:spcAft>
                        <a:buFont typeface="Arial" panose="020B0604020202020204" pitchFamily="34" charset="0"/>
                        <a:buChar char="•"/>
                      </a:pPr>
                      <a:endParaRPr lang="en-US" sz="1600" b="0" i="0" kern="1200">
                        <a:solidFill>
                          <a:schemeClr val="dk1"/>
                        </a:solidFill>
                        <a:effectLst/>
                        <a:latin typeface="+mn-lt"/>
                        <a:ea typeface="+mn-ea"/>
                        <a:cs typeface="+mn-cs"/>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noFill/>
                  </a:tcPr>
                </a:tc>
                <a:extLst>
                  <a:ext uri="{0D108BD9-81ED-4DB2-BD59-A6C34878D82A}">
                    <a16:rowId xmlns:a16="http://schemas.microsoft.com/office/drawing/2014/main" val="2495121387"/>
                  </a:ext>
                </a:extLst>
              </a:tr>
            </a:tbl>
          </a:graphicData>
        </a:graphic>
      </p:graphicFrame>
      <p:graphicFrame>
        <p:nvGraphicFramePr>
          <p:cNvPr id="23" name="Table 49">
            <a:extLst>
              <a:ext uri="{FF2B5EF4-FFF2-40B4-BE49-F238E27FC236}">
                <a16:creationId xmlns:a16="http://schemas.microsoft.com/office/drawing/2014/main" id="{B9BBE288-B6A0-8ABC-B3F6-6760EBF13897}"/>
              </a:ext>
            </a:extLst>
          </p:cNvPr>
          <p:cNvGraphicFramePr>
            <a:graphicFrameLocks noGrp="1"/>
          </p:cNvGraphicFramePr>
          <p:nvPr>
            <p:extLst>
              <p:ext uri="{D42A27DB-BD31-4B8C-83A1-F6EECF244321}">
                <p14:modId xmlns:p14="http://schemas.microsoft.com/office/powerpoint/2010/main" val="1850524475"/>
              </p:ext>
            </p:extLst>
          </p:nvPr>
        </p:nvGraphicFramePr>
        <p:xfrm>
          <a:off x="8175229" y="1530795"/>
          <a:ext cx="3672000" cy="4752000"/>
        </p:xfrm>
        <a:graphic>
          <a:graphicData uri="http://schemas.openxmlformats.org/drawingml/2006/table">
            <a:tbl>
              <a:tblPr firstRow="1" bandRow="1">
                <a:tableStyleId>{5C22544A-7EE6-4342-B048-85BDC9FD1C3A}</a:tableStyleId>
              </a:tblPr>
              <a:tblGrid>
                <a:gridCol w="3672000">
                  <a:extLst>
                    <a:ext uri="{9D8B030D-6E8A-4147-A177-3AD203B41FA5}">
                      <a16:colId xmlns:a16="http://schemas.microsoft.com/office/drawing/2014/main" val="1752185531"/>
                    </a:ext>
                  </a:extLst>
                </a:gridCol>
              </a:tblGrid>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Random Forest</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4284000">
                <a:tc>
                  <a:txBody>
                    <a:bodyPr/>
                    <a:lstStyle/>
                    <a:p>
                      <a:pPr marL="171450" indent="-171450">
                        <a:spcBef>
                          <a:spcPts val="600"/>
                        </a:spcBef>
                        <a:spcAft>
                          <a:spcPts val="1200"/>
                        </a:spcAft>
                        <a:buFont typeface="Arial" panose="020B0604020202020204" pitchFamily="34" charset="0"/>
                        <a:buChar char="•"/>
                      </a:pPr>
                      <a:endParaRPr lang="en-US" sz="1600" b="0" i="0" kern="1200">
                        <a:solidFill>
                          <a:schemeClr val="dk1"/>
                        </a:solidFill>
                        <a:effectLst/>
                        <a:latin typeface="+mn-lt"/>
                        <a:ea typeface="+mn-ea"/>
                        <a:cs typeface="+mn-cs"/>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noFill/>
                  </a:tcPr>
                </a:tc>
                <a:extLst>
                  <a:ext uri="{0D108BD9-81ED-4DB2-BD59-A6C34878D82A}">
                    <a16:rowId xmlns:a16="http://schemas.microsoft.com/office/drawing/2014/main" val="2495121387"/>
                  </a:ext>
                </a:extLst>
              </a:tr>
            </a:tbl>
          </a:graphicData>
        </a:graphic>
      </p:graphicFrame>
      <p:sp>
        <p:nvSpPr>
          <p:cNvPr id="2" name="Title 1">
            <a:extLst>
              <a:ext uri="{FF2B5EF4-FFF2-40B4-BE49-F238E27FC236}">
                <a16:creationId xmlns:a16="http://schemas.microsoft.com/office/drawing/2014/main" id="{6BAB9EF5-A39B-F25A-4446-75082D0B93C4}"/>
              </a:ext>
            </a:extLst>
          </p:cNvPr>
          <p:cNvSpPr>
            <a:spLocks noGrp="1"/>
          </p:cNvSpPr>
          <p:nvPr>
            <p:ph type="title"/>
          </p:nvPr>
        </p:nvSpPr>
        <p:spPr/>
        <p:txBody>
          <a:bodyPr/>
          <a:lstStyle/>
          <a:p>
            <a:r>
              <a:rPr lang="en-US"/>
              <a:t>Prediction</a:t>
            </a:r>
          </a:p>
        </p:txBody>
      </p:sp>
      <p:pic>
        <p:nvPicPr>
          <p:cNvPr id="10" name="Content Placeholder 9" descr="Chart&#10;&#10;Description automatically generated">
            <a:extLst>
              <a:ext uri="{FF2B5EF4-FFF2-40B4-BE49-F238E27FC236}">
                <a16:creationId xmlns:a16="http://schemas.microsoft.com/office/drawing/2014/main" id="{0057D4B2-C886-6993-FAE2-134BCE977B1C}"/>
              </a:ext>
            </a:extLst>
          </p:cNvPr>
          <p:cNvPicPr preferRelativeResize="0">
            <a:picLocks noGrp="1"/>
          </p:cNvPicPr>
          <p:nvPr>
            <p:ph idx="1"/>
          </p:nvPr>
        </p:nvPicPr>
        <p:blipFill>
          <a:blip r:embed="rId3"/>
          <a:stretch>
            <a:fillRect/>
          </a:stretch>
        </p:blipFill>
        <p:spPr>
          <a:xfrm>
            <a:off x="4397668" y="2203583"/>
            <a:ext cx="3420000" cy="2520000"/>
          </a:xfrm>
        </p:spPr>
      </p:pic>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p:txBody>
          <a:bodyPr/>
          <a:lstStyle/>
          <a:p>
            <a:fld id="{B94023F1-3814-4245-991E-88837347C860}" type="slidenum">
              <a:rPr lang="en-US" smtClean="0"/>
              <a:t>13</a:t>
            </a:fld>
            <a:endParaRPr lang="en-US"/>
          </a:p>
        </p:txBody>
      </p:sp>
      <p:pic>
        <p:nvPicPr>
          <p:cNvPr id="14" name="Picture 13" descr="Chart&#10;&#10;Description automatically generated">
            <a:extLst>
              <a:ext uri="{FF2B5EF4-FFF2-40B4-BE49-F238E27FC236}">
                <a16:creationId xmlns:a16="http://schemas.microsoft.com/office/drawing/2014/main" id="{84063A5C-5A99-51B1-F28F-983FB2DCA30D}"/>
              </a:ext>
            </a:extLst>
          </p:cNvPr>
          <p:cNvPicPr preferRelativeResize="0">
            <a:picLocks/>
          </p:cNvPicPr>
          <p:nvPr/>
        </p:nvPicPr>
        <p:blipFill rotWithShape="1">
          <a:blip r:embed="rId4"/>
          <a:srcRect t="8496" r="9446"/>
          <a:stretch/>
        </p:blipFill>
        <p:spPr>
          <a:xfrm>
            <a:off x="8301229" y="2203583"/>
            <a:ext cx="3420000" cy="2520000"/>
          </a:xfrm>
          <a:prstGeom prst="rect">
            <a:avLst/>
          </a:prstGeom>
        </p:spPr>
      </p:pic>
      <p:graphicFrame>
        <p:nvGraphicFramePr>
          <p:cNvPr id="16" name="Table 16">
            <a:extLst>
              <a:ext uri="{FF2B5EF4-FFF2-40B4-BE49-F238E27FC236}">
                <a16:creationId xmlns:a16="http://schemas.microsoft.com/office/drawing/2014/main" id="{CA6B7097-22DD-B9C9-6182-645B7628AA33}"/>
              </a:ext>
            </a:extLst>
          </p:cNvPr>
          <p:cNvGraphicFramePr>
            <a:graphicFrameLocks noGrp="1"/>
          </p:cNvGraphicFramePr>
          <p:nvPr>
            <p:extLst>
              <p:ext uri="{D42A27DB-BD31-4B8C-83A1-F6EECF244321}">
                <p14:modId xmlns:p14="http://schemas.microsoft.com/office/powerpoint/2010/main" val="4072002246"/>
              </p:ext>
            </p:extLst>
          </p:nvPr>
        </p:nvGraphicFramePr>
        <p:xfrm>
          <a:off x="498475" y="2048149"/>
          <a:ext cx="3456000" cy="3708400"/>
        </p:xfrm>
        <a:graphic>
          <a:graphicData uri="http://schemas.openxmlformats.org/drawingml/2006/table">
            <a:tbl>
              <a:tblPr firstRow="1" bandRow="1">
                <a:tableStyleId>{5C22544A-7EE6-4342-B048-85BDC9FD1C3A}</a:tableStyleId>
              </a:tblPr>
              <a:tblGrid>
                <a:gridCol w="2160000">
                  <a:extLst>
                    <a:ext uri="{9D8B030D-6E8A-4147-A177-3AD203B41FA5}">
                      <a16:colId xmlns:a16="http://schemas.microsoft.com/office/drawing/2014/main" val="4262222268"/>
                    </a:ext>
                  </a:extLst>
                </a:gridCol>
                <a:gridCol w="1296000">
                  <a:extLst>
                    <a:ext uri="{9D8B030D-6E8A-4147-A177-3AD203B41FA5}">
                      <a16:colId xmlns:a16="http://schemas.microsoft.com/office/drawing/2014/main" val="1753797262"/>
                    </a:ext>
                  </a:extLst>
                </a:gridCol>
              </a:tblGrid>
              <a:tr h="370840">
                <a:tc>
                  <a:txBody>
                    <a:bodyPr/>
                    <a:lstStyle/>
                    <a:p>
                      <a:pPr algn="ctr"/>
                      <a:r>
                        <a:rPr lang="en-US" sz="1400" b="1">
                          <a:solidFill>
                            <a:schemeClr val="tx1"/>
                          </a:solidFill>
                        </a:rPr>
                        <a:t>Model</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400" b="1">
                          <a:solidFill>
                            <a:schemeClr val="tx1"/>
                          </a:solidFill>
                        </a:rPr>
                        <a:t>Accuracy Score</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0048957"/>
                  </a:ext>
                </a:extLst>
              </a:tr>
              <a:tr h="370840">
                <a:tc>
                  <a:txBody>
                    <a:bodyPr/>
                    <a:lstStyle/>
                    <a:p>
                      <a:pPr algn="ctr"/>
                      <a:r>
                        <a:rPr lang="en-US" sz="1400" b="0" i="0" kern="1200">
                          <a:solidFill>
                            <a:schemeClr val="tx1"/>
                          </a:solidFill>
                          <a:effectLst/>
                          <a:latin typeface="+mn-lt"/>
                          <a:ea typeface="+mn-ea"/>
                          <a:cs typeface="+mn-cs"/>
                        </a:rPr>
                        <a:t>Logistic Regression</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kern="1200">
                          <a:solidFill>
                            <a:schemeClr val="tx1"/>
                          </a:solidFill>
                          <a:effectLst/>
                          <a:latin typeface="+mn-lt"/>
                          <a:ea typeface="+mn-ea"/>
                          <a:cs typeface="+mn-cs"/>
                        </a:rPr>
                        <a:t>93.74</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5212108"/>
                  </a:ext>
                </a:extLst>
              </a:tr>
              <a:tr h="370840">
                <a:tc>
                  <a:txBody>
                    <a:bodyPr/>
                    <a:lstStyle/>
                    <a:p>
                      <a:pPr algn="ctr"/>
                      <a:r>
                        <a:rPr lang="en-US" sz="1400" b="0" i="0" kern="1200">
                          <a:solidFill>
                            <a:schemeClr val="tx1"/>
                          </a:solidFill>
                          <a:effectLst/>
                          <a:latin typeface="+mn-lt"/>
                          <a:ea typeface="+mn-ea"/>
                          <a:cs typeface="+mn-cs"/>
                        </a:rPr>
                        <a:t>Support Vector Machines</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kern="1200">
                          <a:solidFill>
                            <a:schemeClr val="tx1"/>
                          </a:solidFill>
                          <a:effectLst/>
                          <a:latin typeface="+mn-lt"/>
                          <a:ea typeface="+mn-ea"/>
                          <a:cs typeface="+mn-cs"/>
                        </a:rPr>
                        <a:t>93.74</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290631"/>
                  </a:ext>
                </a:extLst>
              </a:tr>
              <a:tr h="370840">
                <a:tc>
                  <a:txBody>
                    <a:bodyPr/>
                    <a:lstStyle/>
                    <a:p>
                      <a:pPr algn="ctr"/>
                      <a:r>
                        <a:rPr lang="en-US" sz="1400" b="0" i="0" kern="1200">
                          <a:solidFill>
                            <a:schemeClr val="tx1"/>
                          </a:solidFill>
                          <a:effectLst/>
                          <a:latin typeface="+mn-lt"/>
                          <a:ea typeface="+mn-ea"/>
                          <a:cs typeface="+mn-cs"/>
                        </a:rPr>
                        <a:t>Linear SVC</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kern="1200">
                          <a:solidFill>
                            <a:schemeClr val="tx1"/>
                          </a:solidFill>
                          <a:effectLst/>
                          <a:latin typeface="+mn-lt"/>
                          <a:ea typeface="+mn-ea"/>
                          <a:cs typeface="+mn-cs"/>
                        </a:rPr>
                        <a:t>93.74</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8350393"/>
                  </a:ext>
                </a:extLst>
              </a:tr>
              <a:tr h="370840">
                <a:tc>
                  <a:txBody>
                    <a:bodyPr/>
                    <a:lstStyle/>
                    <a:p>
                      <a:pPr algn="ctr"/>
                      <a:r>
                        <a:rPr lang="en-US" sz="1400" b="0" i="0" kern="1200">
                          <a:solidFill>
                            <a:schemeClr val="tx1"/>
                          </a:solidFill>
                          <a:effectLst/>
                          <a:latin typeface="+mn-lt"/>
                          <a:ea typeface="+mn-ea"/>
                          <a:cs typeface="+mn-cs"/>
                        </a:rPr>
                        <a:t>Perceptron</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kern="1200">
                          <a:solidFill>
                            <a:schemeClr val="tx1"/>
                          </a:solidFill>
                          <a:effectLst/>
                          <a:latin typeface="+mn-lt"/>
                          <a:ea typeface="+mn-ea"/>
                          <a:cs typeface="+mn-cs"/>
                        </a:rPr>
                        <a:t>93.74</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0811519"/>
                  </a:ext>
                </a:extLst>
              </a:tr>
              <a:tr h="370840">
                <a:tc>
                  <a:txBody>
                    <a:bodyPr/>
                    <a:lstStyle/>
                    <a:p>
                      <a:pPr algn="ctr"/>
                      <a:r>
                        <a:rPr lang="en-US" sz="1400" b="0" i="0" kern="1200">
                          <a:solidFill>
                            <a:schemeClr val="tx1"/>
                          </a:solidFill>
                          <a:effectLst/>
                          <a:latin typeface="+mn-lt"/>
                          <a:ea typeface="+mn-ea"/>
                          <a:cs typeface="+mn-cs"/>
                        </a:rPr>
                        <a:t>Stochastic Gradient Decent</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kern="1200">
                          <a:solidFill>
                            <a:schemeClr val="tx1"/>
                          </a:solidFill>
                          <a:effectLst/>
                          <a:latin typeface="+mn-lt"/>
                          <a:ea typeface="+mn-ea"/>
                          <a:cs typeface="+mn-cs"/>
                        </a:rPr>
                        <a:t>93.74</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3800019"/>
                  </a:ext>
                </a:extLst>
              </a:tr>
              <a:tr h="370840">
                <a:tc>
                  <a:txBody>
                    <a:bodyPr/>
                    <a:lstStyle/>
                    <a:p>
                      <a:pPr algn="ctr"/>
                      <a:r>
                        <a:rPr lang="en-US" sz="1400" b="0" i="0" kern="1200">
                          <a:solidFill>
                            <a:schemeClr val="tx1"/>
                          </a:solidFill>
                          <a:effectLst/>
                          <a:latin typeface="+mn-lt"/>
                          <a:ea typeface="+mn-ea"/>
                          <a:cs typeface="+mn-cs"/>
                        </a:rPr>
                        <a:t>KNN</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kern="1200">
                          <a:solidFill>
                            <a:schemeClr val="tx1"/>
                          </a:solidFill>
                          <a:effectLst/>
                          <a:latin typeface="+mn-lt"/>
                          <a:ea typeface="+mn-ea"/>
                          <a:cs typeface="+mn-cs"/>
                        </a:rPr>
                        <a:t>93.66</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3139994"/>
                  </a:ext>
                </a:extLst>
              </a:tr>
              <a:tr h="370840">
                <a:tc>
                  <a:txBody>
                    <a:bodyPr/>
                    <a:lstStyle/>
                    <a:p>
                      <a:pPr algn="ctr"/>
                      <a:r>
                        <a:rPr lang="en-US" sz="1400" b="0" i="0" kern="1200">
                          <a:solidFill>
                            <a:schemeClr val="tx1"/>
                          </a:solidFill>
                          <a:effectLst/>
                          <a:latin typeface="+mn-lt"/>
                          <a:ea typeface="+mn-ea"/>
                          <a:cs typeface="+mn-cs"/>
                        </a:rPr>
                        <a:t>Random Forest</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kern="1200">
                          <a:solidFill>
                            <a:schemeClr val="tx1"/>
                          </a:solidFill>
                          <a:effectLst/>
                          <a:latin typeface="+mn-lt"/>
                          <a:ea typeface="+mn-ea"/>
                          <a:cs typeface="+mn-cs"/>
                        </a:rPr>
                        <a:t>92.57</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8578955"/>
                  </a:ext>
                </a:extLst>
              </a:tr>
              <a:tr h="370840">
                <a:tc>
                  <a:txBody>
                    <a:bodyPr/>
                    <a:lstStyle/>
                    <a:p>
                      <a:pPr algn="ctr"/>
                      <a:r>
                        <a:rPr lang="en-US" sz="1400" b="0" i="0" kern="1200">
                          <a:solidFill>
                            <a:schemeClr val="tx1"/>
                          </a:solidFill>
                          <a:effectLst/>
                          <a:latin typeface="+mn-lt"/>
                          <a:ea typeface="+mn-ea"/>
                          <a:cs typeface="+mn-cs"/>
                        </a:rPr>
                        <a:t>Decision Tree</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i="0" kern="1200">
                          <a:solidFill>
                            <a:schemeClr val="tx1"/>
                          </a:solidFill>
                          <a:effectLst/>
                          <a:latin typeface="+mn-lt"/>
                          <a:ea typeface="+mn-ea"/>
                          <a:cs typeface="+mn-cs"/>
                        </a:rPr>
                        <a:t>92.02</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288300"/>
                  </a:ext>
                </a:extLst>
              </a:tr>
              <a:tr h="370840">
                <a:tc>
                  <a:txBody>
                    <a:bodyPr/>
                    <a:lstStyle/>
                    <a:p>
                      <a:pPr algn="ctr"/>
                      <a:r>
                        <a:rPr lang="en-US" sz="1400" b="0" i="0" kern="1200">
                          <a:solidFill>
                            <a:schemeClr val="tx1"/>
                          </a:solidFill>
                          <a:effectLst/>
                          <a:latin typeface="+mn-lt"/>
                          <a:ea typeface="+mn-ea"/>
                          <a:cs typeface="+mn-cs"/>
                        </a:rPr>
                        <a:t>Naïve Bayes</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400" b="0" i="0" kern="1200">
                          <a:solidFill>
                            <a:schemeClr val="tx1"/>
                          </a:solidFill>
                          <a:effectLst/>
                          <a:latin typeface="+mn-lt"/>
                          <a:ea typeface="+mn-ea"/>
                          <a:cs typeface="+mn-cs"/>
                        </a:rPr>
                        <a:t>36.07</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903198382"/>
                  </a:ext>
                </a:extLst>
              </a:tr>
            </a:tbl>
          </a:graphicData>
        </a:graphic>
      </p:graphicFrame>
      <p:graphicFrame>
        <p:nvGraphicFramePr>
          <p:cNvPr id="17" name="Table 17">
            <a:extLst>
              <a:ext uri="{FF2B5EF4-FFF2-40B4-BE49-F238E27FC236}">
                <a16:creationId xmlns:a16="http://schemas.microsoft.com/office/drawing/2014/main" id="{5FD2D643-E3AB-356E-5F77-E5B599DAF943}"/>
              </a:ext>
            </a:extLst>
          </p:cNvPr>
          <p:cNvGraphicFramePr>
            <a:graphicFrameLocks noGrp="1"/>
          </p:cNvGraphicFramePr>
          <p:nvPr>
            <p:extLst>
              <p:ext uri="{D42A27DB-BD31-4B8C-83A1-F6EECF244321}">
                <p14:modId xmlns:p14="http://schemas.microsoft.com/office/powerpoint/2010/main" val="3537036388"/>
              </p:ext>
            </p:extLst>
          </p:nvPr>
        </p:nvGraphicFramePr>
        <p:xfrm>
          <a:off x="4451668" y="4986036"/>
          <a:ext cx="3312000" cy="1112520"/>
        </p:xfrm>
        <a:graphic>
          <a:graphicData uri="http://schemas.openxmlformats.org/drawingml/2006/table">
            <a:tbl>
              <a:tblPr firstRow="1" bandRow="1">
                <a:tableStyleId>{5C22544A-7EE6-4342-B048-85BDC9FD1C3A}</a:tableStyleId>
              </a:tblPr>
              <a:tblGrid>
                <a:gridCol w="828000">
                  <a:extLst>
                    <a:ext uri="{9D8B030D-6E8A-4147-A177-3AD203B41FA5}">
                      <a16:colId xmlns:a16="http://schemas.microsoft.com/office/drawing/2014/main" val="95516354"/>
                    </a:ext>
                  </a:extLst>
                </a:gridCol>
                <a:gridCol w="828000">
                  <a:extLst>
                    <a:ext uri="{9D8B030D-6E8A-4147-A177-3AD203B41FA5}">
                      <a16:colId xmlns:a16="http://schemas.microsoft.com/office/drawing/2014/main" val="2834221809"/>
                    </a:ext>
                  </a:extLst>
                </a:gridCol>
                <a:gridCol w="828000">
                  <a:extLst>
                    <a:ext uri="{9D8B030D-6E8A-4147-A177-3AD203B41FA5}">
                      <a16:colId xmlns:a16="http://schemas.microsoft.com/office/drawing/2014/main" val="3178488755"/>
                    </a:ext>
                  </a:extLst>
                </a:gridCol>
                <a:gridCol w="828000">
                  <a:extLst>
                    <a:ext uri="{9D8B030D-6E8A-4147-A177-3AD203B41FA5}">
                      <a16:colId xmlns:a16="http://schemas.microsoft.com/office/drawing/2014/main" val="1194017826"/>
                    </a:ext>
                  </a:extLst>
                </a:gridCol>
              </a:tblGrid>
              <a:tr h="370840">
                <a:tc>
                  <a:txBody>
                    <a:bodyPr/>
                    <a:lstStyle/>
                    <a:p>
                      <a:pPr algn="ctr"/>
                      <a:endParaRPr lang="en-US" sz="1200">
                        <a:solidFill>
                          <a:schemeClr val="tx1"/>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Precision</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Recall</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F1-Score</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3948469"/>
                  </a:ext>
                </a:extLst>
              </a:tr>
              <a:tr h="370840">
                <a:tc>
                  <a:txBody>
                    <a:bodyPr/>
                    <a:lstStyle/>
                    <a:p>
                      <a:pPr algn="ctr"/>
                      <a:r>
                        <a:rPr lang="en-US" sz="1200" b="1">
                          <a:solidFill>
                            <a:schemeClr val="tx1"/>
                          </a:solidFill>
                        </a:rPr>
                        <a:t>No Stroke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0.94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1.00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0.97</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8103279"/>
                  </a:ext>
                </a:extLst>
              </a:tr>
              <a:tr h="370840">
                <a:tc>
                  <a:txBody>
                    <a:bodyPr/>
                    <a:lstStyle/>
                    <a:p>
                      <a:pPr algn="ctr"/>
                      <a:r>
                        <a:rPr lang="en-US" sz="1200" b="1">
                          <a:solidFill>
                            <a:schemeClr val="tx1"/>
                          </a:solidFill>
                        </a:rPr>
                        <a:t>Stroke</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0.00</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0.00</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0.00</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27009216"/>
                  </a:ext>
                </a:extLst>
              </a:tr>
            </a:tbl>
          </a:graphicData>
        </a:graphic>
      </p:graphicFrame>
      <p:graphicFrame>
        <p:nvGraphicFramePr>
          <p:cNvPr id="19" name="Table 17">
            <a:extLst>
              <a:ext uri="{FF2B5EF4-FFF2-40B4-BE49-F238E27FC236}">
                <a16:creationId xmlns:a16="http://schemas.microsoft.com/office/drawing/2014/main" id="{5F0B1F78-FBC5-88F2-0CE8-CC1B40ED6E36}"/>
              </a:ext>
            </a:extLst>
          </p:cNvPr>
          <p:cNvGraphicFramePr>
            <a:graphicFrameLocks noGrp="1"/>
          </p:cNvGraphicFramePr>
          <p:nvPr>
            <p:extLst>
              <p:ext uri="{D42A27DB-BD31-4B8C-83A1-F6EECF244321}">
                <p14:modId xmlns:p14="http://schemas.microsoft.com/office/powerpoint/2010/main" val="330482012"/>
              </p:ext>
            </p:extLst>
          </p:nvPr>
        </p:nvGraphicFramePr>
        <p:xfrm>
          <a:off x="8355229" y="4986036"/>
          <a:ext cx="3312000" cy="1112520"/>
        </p:xfrm>
        <a:graphic>
          <a:graphicData uri="http://schemas.openxmlformats.org/drawingml/2006/table">
            <a:tbl>
              <a:tblPr firstRow="1" bandRow="1">
                <a:tableStyleId>{5C22544A-7EE6-4342-B048-85BDC9FD1C3A}</a:tableStyleId>
              </a:tblPr>
              <a:tblGrid>
                <a:gridCol w="828000">
                  <a:extLst>
                    <a:ext uri="{9D8B030D-6E8A-4147-A177-3AD203B41FA5}">
                      <a16:colId xmlns:a16="http://schemas.microsoft.com/office/drawing/2014/main" val="95516354"/>
                    </a:ext>
                  </a:extLst>
                </a:gridCol>
                <a:gridCol w="828000">
                  <a:extLst>
                    <a:ext uri="{9D8B030D-6E8A-4147-A177-3AD203B41FA5}">
                      <a16:colId xmlns:a16="http://schemas.microsoft.com/office/drawing/2014/main" val="2834221809"/>
                    </a:ext>
                  </a:extLst>
                </a:gridCol>
                <a:gridCol w="828000">
                  <a:extLst>
                    <a:ext uri="{9D8B030D-6E8A-4147-A177-3AD203B41FA5}">
                      <a16:colId xmlns:a16="http://schemas.microsoft.com/office/drawing/2014/main" val="3178488755"/>
                    </a:ext>
                  </a:extLst>
                </a:gridCol>
                <a:gridCol w="828000">
                  <a:extLst>
                    <a:ext uri="{9D8B030D-6E8A-4147-A177-3AD203B41FA5}">
                      <a16:colId xmlns:a16="http://schemas.microsoft.com/office/drawing/2014/main" val="1194017826"/>
                    </a:ext>
                  </a:extLst>
                </a:gridCol>
              </a:tblGrid>
              <a:tr h="370840">
                <a:tc>
                  <a:txBody>
                    <a:bodyPr/>
                    <a:lstStyle/>
                    <a:p>
                      <a:pPr algn="ctr"/>
                      <a:endParaRPr lang="en-US" sz="1200">
                        <a:solidFill>
                          <a:schemeClr val="tx1"/>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Precision</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Recall</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F1-Score</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3948469"/>
                  </a:ext>
                </a:extLst>
              </a:tr>
              <a:tr h="370840">
                <a:tc>
                  <a:txBody>
                    <a:bodyPr/>
                    <a:lstStyle/>
                    <a:p>
                      <a:pPr algn="ctr"/>
                      <a:r>
                        <a:rPr lang="en-US" sz="1200" b="1">
                          <a:solidFill>
                            <a:schemeClr val="tx1"/>
                          </a:solidFill>
                        </a:rPr>
                        <a:t>No Stroke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0.94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0.99</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t>0.96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8103279"/>
                  </a:ext>
                </a:extLst>
              </a:tr>
              <a:tr h="370840">
                <a:tc>
                  <a:txBody>
                    <a:bodyPr/>
                    <a:lstStyle/>
                    <a:p>
                      <a:pPr algn="ctr"/>
                      <a:r>
                        <a:rPr lang="en-US" sz="1200" b="1">
                          <a:solidFill>
                            <a:schemeClr val="tx1"/>
                          </a:solidFill>
                        </a:rPr>
                        <a:t>Stroke</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t>0.21</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t>0.05</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t>0.08</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27009216"/>
                  </a:ext>
                </a:extLst>
              </a:tr>
            </a:tbl>
          </a:graphicData>
        </a:graphic>
      </p:graphicFrame>
      <p:sp>
        <p:nvSpPr>
          <p:cNvPr id="24" name="Rectangle 23">
            <a:extLst>
              <a:ext uri="{FF2B5EF4-FFF2-40B4-BE49-F238E27FC236}">
                <a16:creationId xmlns:a16="http://schemas.microsoft.com/office/drawing/2014/main" id="{5B0A6299-F75D-7CCF-285B-1EC2DAD9CB7E}"/>
              </a:ext>
            </a:extLst>
          </p:cNvPr>
          <p:cNvSpPr/>
          <p:nvPr/>
        </p:nvSpPr>
        <p:spPr>
          <a:xfrm>
            <a:off x="498475" y="2459892"/>
            <a:ext cx="3441010" cy="288000"/>
          </a:xfrm>
          <a:prstGeom prst="rect">
            <a:avLst/>
          </a:prstGeom>
          <a:solidFill>
            <a:srgbClr val="FFFF00">
              <a:alpha val="2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100470-AE34-F54F-6B2A-A069E1AC0C30}"/>
              </a:ext>
            </a:extLst>
          </p:cNvPr>
          <p:cNvSpPr/>
          <p:nvPr/>
        </p:nvSpPr>
        <p:spPr>
          <a:xfrm>
            <a:off x="498475" y="4680589"/>
            <a:ext cx="3441010" cy="288000"/>
          </a:xfrm>
          <a:prstGeom prst="rect">
            <a:avLst/>
          </a:prstGeom>
          <a:solidFill>
            <a:srgbClr val="FFFF00">
              <a:alpha val="2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Triangle 10">
            <a:extLst>
              <a:ext uri="{FF2B5EF4-FFF2-40B4-BE49-F238E27FC236}">
                <a16:creationId xmlns:a16="http://schemas.microsoft.com/office/drawing/2014/main" id="{603D171E-6E49-0ED9-FEBD-1ED14CCF9B0E}"/>
              </a:ext>
            </a:extLst>
          </p:cNvPr>
          <p:cNvSpPr/>
          <p:nvPr/>
        </p:nvSpPr>
        <p:spPr>
          <a:xfrm rot="13497872">
            <a:off x="3734159" y="3570343"/>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5">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B8B783C-A0F2-A35E-C029-57F017791081}"/>
              </a:ext>
            </a:extLst>
          </p:cNvPr>
          <p:cNvSpPr txBox="1"/>
          <p:nvPr/>
        </p:nvSpPr>
        <p:spPr>
          <a:xfrm>
            <a:off x="498475" y="5804065"/>
            <a:ext cx="2818207" cy="461665"/>
          </a:xfrm>
          <a:prstGeom prst="rect">
            <a:avLst/>
          </a:prstGeom>
          <a:noFill/>
        </p:spPr>
        <p:txBody>
          <a:bodyPr wrap="none" rtlCol="0">
            <a:spAutoFit/>
          </a:bodyPr>
          <a:lstStyle/>
          <a:p>
            <a:r>
              <a:rPr lang="en-US" sz="1200" i="1"/>
              <a:t>* Logistic Regression: Linear Classification</a:t>
            </a:r>
          </a:p>
          <a:p>
            <a:r>
              <a:rPr lang="en-US" sz="1200" i="1"/>
              <a:t>* Random Forest: Non-linear Classification</a:t>
            </a:r>
            <a:endParaRPr lang="en-US" sz="900" i="1"/>
          </a:p>
        </p:txBody>
      </p:sp>
      <p:graphicFrame>
        <p:nvGraphicFramePr>
          <p:cNvPr id="3" name="Table 2">
            <a:extLst>
              <a:ext uri="{FF2B5EF4-FFF2-40B4-BE49-F238E27FC236}">
                <a16:creationId xmlns:a16="http://schemas.microsoft.com/office/drawing/2014/main" id="{A176575B-86D3-21C1-6C3C-27B705AFFD4E}"/>
              </a:ext>
            </a:extLst>
          </p:cNvPr>
          <p:cNvGraphicFramePr>
            <a:graphicFrameLocks/>
          </p:cNvGraphicFramePr>
          <p:nvPr>
            <p:extLst>
              <p:ext uri="{D42A27DB-BD31-4B8C-83A1-F6EECF244321}">
                <p14:modId xmlns:p14="http://schemas.microsoft.com/office/powerpoint/2010/main" val="3400642360"/>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6">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3601502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9EF5-A39B-F25A-4446-75082D0B93C4}"/>
              </a:ext>
            </a:extLst>
          </p:cNvPr>
          <p:cNvSpPr>
            <a:spLocks noGrp="1"/>
          </p:cNvSpPr>
          <p:nvPr>
            <p:ph type="title"/>
          </p:nvPr>
        </p:nvSpPr>
        <p:spPr/>
        <p:txBody>
          <a:bodyPr/>
          <a:lstStyle/>
          <a:p>
            <a:r>
              <a:rPr lang="en-US"/>
              <a:t>Prediction</a:t>
            </a:r>
          </a:p>
        </p:txBody>
      </p:sp>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p:txBody>
          <a:bodyPr/>
          <a:lstStyle/>
          <a:p>
            <a:fld id="{B94023F1-3814-4245-991E-88837347C860}" type="slidenum">
              <a:rPr lang="en-US" smtClean="0"/>
              <a:t>14</a:t>
            </a:fld>
            <a:endParaRPr lang="en-US"/>
          </a:p>
        </p:txBody>
      </p:sp>
      <p:graphicFrame>
        <p:nvGraphicFramePr>
          <p:cNvPr id="7" name="Table 49">
            <a:extLst>
              <a:ext uri="{FF2B5EF4-FFF2-40B4-BE49-F238E27FC236}">
                <a16:creationId xmlns:a16="http://schemas.microsoft.com/office/drawing/2014/main" id="{E28634D2-B03F-91AF-E311-A72BADF1DA9F}"/>
              </a:ext>
            </a:extLst>
          </p:cNvPr>
          <p:cNvGraphicFramePr>
            <a:graphicFrameLocks noGrp="1"/>
          </p:cNvGraphicFramePr>
          <p:nvPr>
            <p:extLst>
              <p:ext uri="{D42A27DB-BD31-4B8C-83A1-F6EECF244321}">
                <p14:modId xmlns:p14="http://schemas.microsoft.com/office/powerpoint/2010/main" val="4086244909"/>
              </p:ext>
            </p:extLst>
          </p:nvPr>
        </p:nvGraphicFramePr>
        <p:xfrm>
          <a:off x="336000" y="1533902"/>
          <a:ext cx="5760000" cy="4701600"/>
        </p:xfrm>
        <a:graphic>
          <a:graphicData uri="http://schemas.openxmlformats.org/drawingml/2006/table">
            <a:tbl>
              <a:tblPr firstRow="1" bandRow="1">
                <a:tableStyleId>{5C22544A-7EE6-4342-B048-85BDC9FD1C3A}</a:tableStyleId>
              </a:tblPr>
              <a:tblGrid>
                <a:gridCol w="5760000">
                  <a:extLst>
                    <a:ext uri="{9D8B030D-6E8A-4147-A177-3AD203B41FA5}">
                      <a16:colId xmlns:a16="http://schemas.microsoft.com/office/drawing/2014/main" val="1752185531"/>
                    </a:ext>
                  </a:extLst>
                </a:gridCol>
              </a:tblGrid>
              <a:tr h="39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ROC – AUC Curve</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3240000">
                <a:tc>
                  <a:txBody>
                    <a:bodyPr/>
                    <a:lstStyle/>
                    <a:p>
                      <a:pPr marL="171450" indent="-171450">
                        <a:spcBef>
                          <a:spcPts val="600"/>
                        </a:spcBef>
                        <a:spcAft>
                          <a:spcPts val="1200"/>
                        </a:spcAft>
                        <a:buFont typeface="Arial" panose="020B0604020202020204" pitchFamily="34" charset="0"/>
                        <a:buChar char="•"/>
                      </a:pPr>
                      <a:endParaRPr lang="en-US" sz="1600" b="0" i="0" kern="1200">
                        <a:solidFill>
                          <a:schemeClr val="dk1"/>
                        </a:solidFill>
                        <a:effectLst/>
                        <a:latin typeface="+mn-lt"/>
                        <a:ea typeface="+mn-ea"/>
                        <a:cs typeface="+mn-cs"/>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noFill/>
                  </a:tcPr>
                </a:tc>
                <a:extLst>
                  <a:ext uri="{0D108BD9-81ED-4DB2-BD59-A6C34878D82A}">
                    <a16:rowId xmlns:a16="http://schemas.microsoft.com/office/drawing/2014/main" val="2495121387"/>
                  </a:ext>
                </a:extLst>
              </a:tr>
              <a:tr h="118800">
                <a:tc>
                  <a:txBody>
                    <a:bodyPr/>
                    <a:lstStyle/>
                    <a:p>
                      <a:pPr marL="171450" indent="-171450">
                        <a:spcBef>
                          <a:spcPts val="600"/>
                        </a:spcBef>
                        <a:spcAft>
                          <a:spcPts val="1200"/>
                        </a:spcAft>
                        <a:buFont typeface="Arial" panose="020B0604020202020204" pitchFamily="34" charset="0"/>
                        <a:buChar char="•"/>
                      </a:pPr>
                      <a:endParaRPr lang="en-US" sz="100" b="0" i="0" kern="1200">
                        <a:solidFill>
                          <a:schemeClr val="dk1"/>
                        </a:solidFill>
                        <a:effectLst/>
                        <a:latin typeface="+mn-lt"/>
                        <a:ea typeface="+mn-ea"/>
                        <a:cs typeface="+mn-cs"/>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149078"/>
                  </a:ext>
                </a:extLst>
              </a:tr>
              <a:tr h="946800">
                <a:tc>
                  <a:txBody>
                    <a:bodyPr/>
                    <a:lstStyle/>
                    <a:p>
                      <a:pPr marL="0" indent="0">
                        <a:spcBef>
                          <a:spcPts val="600"/>
                        </a:spcBef>
                        <a:spcAft>
                          <a:spcPts val="1200"/>
                        </a:spcAft>
                        <a:buFontTx/>
                        <a:buNone/>
                      </a:pPr>
                      <a:r>
                        <a:rPr lang="en-US" sz="1400" b="0" i="0" kern="1200">
                          <a:solidFill>
                            <a:schemeClr val="tx1"/>
                          </a:solidFill>
                          <a:effectLst/>
                          <a:latin typeface="+mn-lt"/>
                          <a:ea typeface="+mn-ea"/>
                          <a:cs typeface="+mn-cs"/>
                        </a:rPr>
                        <a:t>ROC-AUC curve allows us to visually inspect the model's trade-off between sensitivity and specificity and to compare the different models’ performance. Logistic Regression model’s higher AUC-ROC score indicates a better ability to distinguish between positive and negative classes. </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0690278"/>
                  </a:ext>
                </a:extLst>
              </a:tr>
            </a:tbl>
          </a:graphicData>
        </a:graphic>
      </p:graphicFrame>
      <p:pic>
        <p:nvPicPr>
          <p:cNvPr id="11" name="Picture 10" descr="Chart, line chart&#10;&#10;Description automatically generated">
            <a:extLst>
              <a:ext uri="{FF2B5EF4-FFF2-40B4-BE49-F238E27FC236}">
                <a16:creationId xmlns:a16="http://schemas.microsoft.com/office/drawing/2014/main" id="{BE04D1E8-A526-7EF6-5DC4-FD68E693B93F}"/>
              </a:ext>
            </a:extLst>
          </p:cNvPr>
          <p:cNvPicPr preferRelativeResize="0">
            <a:picLocks/>
          </p:cNvPicPr>
          <p:nvPr/>
        </p:nvPicPr>
        <p:blipFill rotWithShape="1">
          <a:blip r:embed="rId3"/>
          <a:srcRect l="3427" t="5579" r="8503" b="2857"/>
          <a:stretch/>
        </p:blipFill>
        <p:spPr>
          <a:xfrm>
            <a:off x="632886" y="2083877"/>
            <a:ext cx="5166227" cy="2929239"/>
          </a:xfrm>
          <a:prstGeom prst="rect">
            <a:avLst/>
          </a:prstGeom>
        </p:spPr>
      </p:pic>
      <p:cxnSp>
        <p:nvCxnSpPr>
          <p:cNvPr id="15" name="Straight Connector 14">
            <a:extLst>
              <a:ext uri="{FF2B5EF4-FFF2-40B4-BE49-F238E27FC236}">
                <a16:creationId xmlns:a16="http://schemas.microsoft.com/office/drawing/2014/main" id="{4E0B101E-E21C-1D6A-1237-4DCEA0EF65DE}"/>
              </a:ext>
            </a:extLst>
          </p:cNvPr>
          <p:cNvCxnSpPr>
            <a:cxnSpLocks/>
          </p:cNvCxnSpPr>
          <p:nvPr/>
        </p:nvCxnSpPr>
        <p:spPr>
          <a:xfrm>
            <a:off x="1990284" y="2710121"/>
            <a:ext cx="828000" cy="0"/>
          </a:xfrm>
          <a:prstGeom prst="line">
            <a:avLst/>
          </a:prstGeom>
          <a:ln w="12700">
            <a:solidFill>
              <a:srgbClr val="FF0000"/>
            </a:solidFill>
            <a:prstDash val="sysDash"/>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943A0E97-60FC-131B-A6D7-35ADC07886B5}"/>
              </a:ext>
            </a:extLst>
          </p:cNvPr>
          <p:cNvSpPr txBox="1"/>
          <p:nvPr/>
        </p:nvSpPr>
        <p:spPr>
          <a:xfrm>
            <a:off x="1162798" y="2464851"/>
            <a:ext cx="1334124" cy="646331"/>
          </a:xfrm>
          <a:prstGeom prst="rect">
            <a:avLst/>
          </a:prstGeom>
          <a:noFill/>
        </p:spPr>
        <p:txBody>
          <a:bodyPr wrap="square" rtlCol="0">
            <a:spAutoFit/>
          </a:bodyPr>
          <a:lstStyle/>
          <a:p>
            <a:r>
              <a:rPr lang="en-US" b="1" i="1"/>
              <a:t>Logistic Regression</a:t>
            </a:r>
          </a:p>
        </p:txBody>
      </p:sp>
      <p:sp>
        <p:nvSpPr>
          <p:cNvPr id="18" name="Right Triangle 10">
            <a:extLst>
              <a:ext uri="{FF2B5EF4-FFF2-40B4-BE49-F238E27FC236}">
                <a16:creationId xmlns:a16="http://schemas.microsoft.com/office/drawing/2014/main" id="{2ABD9FC2-2E39-7C5F-B323-422A9A8BA3C6}"/>
              </a:ext>
            </a:extLst>
          </p:cNvPr>
          <p:cNvSpPr/>
          <p:nvPr/>
        </p:nvSpPr>
        <p:spPr>
          <a:xfrm rot="13497872">
            <a:off x="5865934" y="3612927"/>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4">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Table 49">
            <a:extLst>
              <a:ext uri="{FF2B5EF4-FFF2-40B4-BE49-F238E27FC236}">
                <a16:creationId xmlns:a16="http://schemas.microsoft.com/office/drawing/2014/main" id="{E6077CFA-688A-C19E-EF1F-A9E3ABF5BDA8}"/>
              </a:ext>
            </a:extLst>
          </p:cNvPr>
          <p:cNvGraphicFramePr>
            <a:graphicFrameLocks noGrp="1"/>
          </p:cNvGraphicFramePr>
          <p:nvPr>
            <p:extLst>
              <p:ext uri="{D42A27DB-BD31-4B8C-83A1-F6EECF244321}">
                <p14:modId xmlns:p14="http://schemas.microsoft.com/office/powerpoint/2010/main" val="1198683603"/>
              </p:ext>
            </p:extLst>
          </p:nvPr>
        </p:nvGraphicFramePr>
        <p:xfrm>
          <a:off x="6468628" y="1533902"/>
          <a:ext cx="5419771" cy="4716000"/>
        </p:xfrm>
        <a:graphic>
          <a:graphicData uri="http://schemas.openxmlformats.org/drawingml/2006/table">
            <a:tbl>
              <a:tblPr firstRow="1" bandRow="1">
                <a:tableStyleId>{5C22544A-7EE6-4342-B048-85BDC9FD1C3A}</a:tableStyleId>
              </a:tblPr>
              <a:tblGrid>
                <a:gridCol w="5419771">
                  <a:extLst>
                    <a:ext uri="{9D8B030D-6E8A-4147-A177-3AD203B41FA5}">
                      <a16:colId xmlns:a16="http://schemas.microsoft.com/office/drawing/2014/main" val="1752185531"/>
                    </a:ext>
                  </a:extLst>
                </a:gridCol>
              </a:tblGrid>
              <a:tr h="39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Confusion Matrix: Logistic Regression</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4320000">
                <a:tc>
                  <a:txBody>
                    <a:bodyPr/>
                    <a:lstStyle/>
                    <a:p>
                      <a:pPr marL="171450" indent="-171450">
                        <a:spcBef>
                          <a:spcPts val="600"/>
                        </a:spcBef>
                        <a:spcAft>
                          <a:spcPts val="1200"/>
                        </a:spcAft>
                        <a:buFont typeface="Arial" panose="020B0604020202020204" pitchFamily="34" charset="0"/>
                        <a:buChar char="•"/>
                      </a:pPr>
                      <a:endParaRPr lang="en-US" sz="1600" b="0" i="0" kern="1200">
                        <a:solidFill>
                          <a:schemeClr val="dk1"/>
                        </a:solidFill>
                        <a:effectLst/>
                        <a:latin typeface="+mn-lt"/>
                        <a:ea typeface="+mn-ea"/>
                        <a:cs typeface="+mn-cs"/>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noFill/>
                  </a:tcPr>
                </a:tc>
                <a:extLst>
                  <a:ext uri="{0D108BD9-81ED-4DB2-BD59-A6C34878D82A}">
                    <a16:rowId xmlns:a16="http://schemas.microsoft.com/office/drawing/2014/main" val="2495121387"/>
                  </a:ext>
                </a:extLst>
              </a:tr>
            </a:tbl>
          </a:graphicData>
        </a:graphic>
      </p:graphicFrame>
      <p:pic>
        <p:nvPicPr>
          <p:cNvPr id="20" name="Content Placeholder 9" descr="Chart&#10;&#10;Description automatically generated">
            <a:extLst>
              <a:ext uri="{FF2B5EF4-FFF2-40B4-BE49-F238E27FC236}">
                <a16:creationId xmlns:a16="http://schemas.microsoft.com/office/drawing/2014/main" id="{1D715444-EEA7-E6FB-A627-00F94B2EC036}"/>
              </a:ext>
            </a:extLst>
          </p:cNvPr>
          <p:cNvPicPr preferRelativeResize="0">
            <a:picLocks noGrp="1"/>
          </p:cNvPicPr>
          <p:nvPr>
            <p:ph idx="1"/>
          </p:nvPr>
        </p:nvPicPr>
        <p:blipFill>
          <a:blip r:embed="rId5"/>
          <a:stretch>
            <a:fillRect/>
          </a:stretch>
        </p:blipFill>
        <p:spPr>
          <a:xfrm>
            <a:off x="6648630" y="1997347"/>
            <a:ext cx="3600000" cy="3015769"/>
          </a:xfrm>
        </p:spPr>
      </p:pic>
      <p:graphicFrame>
        <p:nvGraphicFramePr>
          <p:cNvPr id="21" name="Table 17">
            <a:extLst>
              <a:ext uri="{FF2B5EF4-FFF2-40B4-BE49-F238E27FC236}">
                <a16:creationId xmlns:a16="http://schemas.microsoft.com/office/drawing/2014/main" id="{26CA9DBA-D72A-DF0F-B533-CA824EF925D9}"/>
              </a:ext>
            </a:extLst>
          </p:cNvPr>
          <p:cNvGraphicFramePr>
            <a:graphicFrameLocks noGrp="1"/>
          </p:cNvGraphicFramePr>
          <p:nvPr>
            <p:extLst>
              <p:ext uri="{D42A27DB-BD31-4B8C-83A1-F6EECF244321}">
                <p14:modId xmlns:p14="http://schemas.microsoft.com/office/powerpoint/2010/main" val="3980009475"/>
              </p:ext>
            </p:extLst>
          </p:nvPr>
        </p:nvGraphicFramePr>
        <p:xfrm>
          <a:off x="6792630" y="5069551"/>
          <a:ext cx="3312000" cy="1112520"/>
        </p:xfrm>
        <a:graphic>
          <a:graphicData uri="http://schemas.openxmlformats.org/drawingml/2006/table">
            <a:tbl>
              <a:tblPr firstRow="1" bandRow="1">
                <a:tableStyleId>{5C22544A-7EE6-4342-B048-85BDC9FD1C3A}</a:tableStyleId>
              </a:tblPr>
              <a:tblGrid>
                <a:gridCol w="828000">
                  <a:extLst>
                    <a:ext uri="{9D8B030D-6E8A-4147-A177-3AD203B41FA5}">
                      <a16:colId xmlns:a16="http://schemas.microsoft.com/office/drawing/2014/main" val="95516354"/>
                    </a:ext>
                  </a:extLst>
                </a:gridCol>
                <a:gridCol w="828000">
                  <a:extLst>
                    <a:ext uri="{9D8B030D-6E8A-4147-A177-3AD203B41FA5}">
                      <a16:colId xmlns:a16="http://schemas.microsoft.com/office/drawing/2014/main" val="2834221809"/>
                    </a:ext>
                  </a:extLst>
                </a:gridCol>
                <a:gridCol w="828000">
                  <a:extLst>
                    <a:ext uri="{9D8B030D-6E8A-4147-A177-3AD203B41FA5}">
                      <a16:colId xmlns:a16="http://schemas.microsoft.com/office/drawing/2014/main" val="3178488755"/>
                    </a:ext>
                  </a:extLst>
                </a:gridCol>
                <a:gridCol w="828000">
                  <a:extLst>
                    <a:ext uri="{9D8B030D-6E8A-4147-A177-3AD203B41FA5}">
                      <a16:colId xmlns:a16="http://schemas.microsoft.com/office/drawing/2014/main" val="1194017826"/>
                    </a:ext>
                  </a:extLst>
                </a:gridCol>
              </a:tblGrid>
              <a:tr h="370840">
                <a:tc>
                  <a:txBody>
                    <a:bodyPr/>
                    <a:lstStyle/>
                    <a:p>
                      <a:pPr algn="ctr"/>
                      <a:endParaRPr lang="en-US" sz="1200">
                        <a:solidFill>
                          <a:schemeClr val="tx1"/>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Precision</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Recall</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F1-Score</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3948469"/>
                  </a:ext>
                </a:extLst>
              </a:tr>
              <a:tr h="370840">
                <a:tc>
                  <a:txBody>
                    <a:bodyPr/>
                    <a:lstStyle/>
                    <a:p>
                      <a:pPr algn="ctr"/>
                      <a:r>
                        <a:rPr lang="en-US" sz="1200" b="1">
                          <a:solidFill>
                            <a:schemeClr val="tx1"/>
                          </a:solidFill>
                        </a:rPr>
                        <a:t>No Stroke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0.94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1.00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0.97</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8103279"/>
                  </a:ext>
                </a:extLst>
              </a:tr>
              <a:tr h="370840">
                <a:tc>
                  <a:txBody>
                    <a:bodyPr/>
                    <a:lstStyle/>
                    <a:p>
                      <a:pPr algn="ctr"/>
                      <a:r>
                        <a:rPr lang="en-US" sz="1200" b="1">
                          <a:solidFill>
                            <a:schemeClr val="tx1"/>
                          </a:solidFill>
                        </a:rPr>
                        <a:t>Stroke</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0.00</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0.00</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0.00</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27009216"/>
                  </a:ext>
                </a:extLst>
              </a:tr>
            </a:tbl>
          </a:graphicData>
        </a:graphic>
      </p:graphicFrame>
      <p:sp>
        <p:nvSpPr>
          <p:cNvPr id="23" name="Rectangle 22">
            <a:extLst>
              <a:ext uri="{FF2B5EF4-FFF2-40B4-BE49-F238E27FC236}">
                <a16:creationId xmlns:a16="http://schemas.microsoft.com/office/drawing/2014/main" id="{C5ABA32E-DD83-76C5-346F-279067AE4DF7}"/>
              </a:ext>
            </a:extLst>
          </p:cNvPr>
          <p:cNvSpPr/>
          <p:nvPr/>
        </p:nvSpPr>
        <p:spPr>
          <a:xfrm>
            <a:off x="8528124" y="3327911"/>
            <a:ext cx="1043621" cy="1147726"/>
          </a:xfrm>
          <a:prstGeom prst="rect">
            <a:avLst/>
          </a:prstGeom>
          <a:solidFill>
            <a:srgbClr val="FFFF00">
              <a:alpha val="2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12BAE1D-B4A1-16CB-C7FD-227E5DD8191B}"/>
              </a:ext>
            </a:extLst>
          </p:cNvPr>
          <p:cNvSpPr/>
          <p:nvPr/>
        </p:nvSpPr>
        <p:spPr>
          <a:xfrm>
            <a:off x="9968125" y="1940912"/>
            <a:ext cx="2160000" cy="2160000"/>
          </a:xfrm>
          <a:prstGeom prst="ellipse">
            <a:avLst/>
          </a:prstGeom>
          <a:blipFill dpi="0" rotWithShape="1">
            <a:blip r:embed="rId6"/>
            <a:srcRect/>
            <a:stretch>
              <a:fillRect l="5000" t="5000" r="5000" b="5000"/>
            </a:stretch>
          </a:blip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76EC67B3-FB7D-5D68-B45D-68FC4DF8003A}"/>
              </a:ext>
            </a:extLst>
          </p:cNvPr>
          <p:cNvCxnSpPr>
            <a:cxnSpLocks/>
          </p:cNvCxnSpPr>
          <p:nvPr/>
        </p:nvCxnSpPr>
        <p:spPr>
          <a:xfrm flipV="1">
            <a:off x="9257665" y="3426589"/>
            <a:ext cx="710459" cy="200556"/>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506552C-0001-B656-4B4F-0510E98DE55B}"/>
              </a:ext>
            </a:extLst>
          </p:cNvPr>
          <p:cNvSpPr txBox="1"/>
          <p:nvPr/>
        </p:nvSpPr>
        <p:spPr>
          <a:xfrm>
            <a:off x="10219647" y="4209576"/>
            <a:ext cx="1548826" cy="1384995"/>
          </a:xfrm>
          <a:prstGeom prst="rect">
            <a:avLst/>
          </a:prstGeom>
          <a:noFill/>
        </p:spPr>
        <p:txBody>
          <a:bodyPr wrap="square" rtlCol="0">
            <a:spAutoFit/>
          </a:bodyPr>
          <a:lstStyle/>
          <a:p>
            <a:r>
              <a:rPr lang="en-US" sz="1400" b="1" i="1"/>
              <a:t>The model fails to correctly predict the minority class due to the imbalance in the target variable.</a:t>
            </a:r>
          </a:p>
        </p:txBody>
      </p:sp>
      <p:graphicFrame>
        <p:nvGraphicFramePr>
          <p:cNvPr id="3" name="Table 2">
            <a:extLst>
              <a:ext uri="{FF2B5EF4-FFF2-40B4-BE49-F238E27FC236}">
                <a16:creationId xmlns:a16="http://schemas.microsoft.com/office/drawing/2014/main" id="{2C966AE6-575B-6237-FE52-C3EBD79C845D}"/>
              </a:ext>
            </a:extLst>
          </p:cNvPr>
          <p:cNvGraphicFramePr>
            <a:graphicFrameLocks/>
          </p:cNvGraphicFramePr>
          <p:nvPr>
            <p:extLst>
              <p:ext uri="{D42A27DB-BD31-4B8C-83A1-F6EECF244321}">
                <p14:modId xmlns:p14="http://schemas.microsoft.com/office/powerpoint/2010/main" val="1074075617"/>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1811506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9">
            <a:extLst>
              <a:ext uri="{FF2B5EF4-FFF2-40B4-BE49-F238E27FC236}">
                <a16:creationId xmlns:a16="http://schemas.microsoft.com/office/drawing/2014/main" id="{3F36ABF4-B19E-AD71-7FB4-6F3DEB57881B}"/>
              </a:ext>
            </a:extLst>
          </p:cNvPr>
          <p:cNvGraphicFramePr>
            <a:graphicFrameLocks noGrp="1"/>
          </p:cNvGraphicFramePr>
          <p:nvPr>
            <p:extLst>
              <p:ext uri="{D42A27DB-BD31-4B8C-83A1-F6EECF244321}">
                <p14:modId xmlns:p14="http://schemas.microsoft.com/office/powerpoint/2010/main" val="1686908812"/>
              </p:ext>
            </p:extLst>
          </p:nvPr>
        </p:nvGraphicFramePr>
        <p:xfrm>
          <a:off x="373800" y="1475241"/>
          <a:ext cx="3672000" cy="4428000"/>
        </p:xfrm>
        <a:graphic>
          <a:graphicData uri="http://schemas.openxmlformats.org/drawingml/2006/table">
            <a:tbl>
              <a:tblPr firstRow="1" bandRow="1">
                <a:tableStyleId>{5C22544A-7EE6-4342-B048-85BDC9FD1C3A}</a:tableStyleId>
              </a:tblPr>
              <a:tblGrid>
                <a:gridCol w="3672000">
                  <a:extLst>
                    <a:ext uri="{9D8B030D-6E8A-4147-A177-3AD203B41FA5}">
                      <a16:colId xmlns:a16="http://schemas.microsoft.com/office/drawing/2014/main" val="1752185531"/>
                    </a:ext>
                  </a:extLst>
                </a:gridCol>
              </a:tblGrid>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SMOTE: </a:t>
                      </a:r>
                      <a:r>
                        <a:rPr lang="en-US" sz="1600" b="1" kern="1200" err="1">
                          <a:solidFill>
                            <a:schemeClr val="bg1"/>
                          </a:solidFill>
                        </a:rPr>
                        <a:t>Upsampling</a:t>
                      </a:r>
                      <a:endParaRPr lang="en-US" sz="1600" b="1" kern="1200">
                        <a:solidFill>
                          <a:schemeClr val="bg1"/>
                        </a:solidFill>
                      </a:endParaRP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3960000">
                <a:tc>
                  <a:txBody>
                    <a:bodyPr/>
                    <a:lstStyle/>
                    <a:p>
                      <a:pPr marL="171450" indent="-171450">
                        <a:spcBef>
                          <a:spcPts val="600"/>
                        </a:spcBef>
                        <a:spcAft>
                          <a:spcPts val="1200"/>
                        </a:spcAft>
                        <a:buFont typeface="Arial" panose="020B0604020202020204" pitchFamily="34" charset="0"/>
                        <a:buChar char="•"/>
                      </a:pPr>
                      <a:endParaRPr lang="en-US" sz="1600" b="0" i="0" kern="1200">
                        <a:solidFill>
                          <a:schemeClr val="dk1"/>
                        </a:solidFill>
                        <a:effectLst/>
                        <a:latin typeface="+mn-lt"/>
                        <a:ea typeface="+mn-ea"/>
                        <a:cs typeface="+mn-cs"/>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noFill/>
                  </a:tcPr>
                </a:tc>
                <a:extLst>
                  <a:ext uri="{0D108BD9-81ED-4DB2-BD59-A6C34878D82A}">
                    <a16:rowId xmlns:a16="http://schemas.microsoft.com/office/drawing/2014/main" val="2495121387"/>
                  </a:ext>
                </a:extLst>
              </a:tr>
            </a:tbl>
          </a:graphicData>
        </a:graphic>
      </p:graphicFrame>
      <p:graphicFrame>
        <p:nvGraphicFramePr>
          <p:cNvPr id="43" name="Table 49">
            <a:extLst>
              <a:ext uri="{FF2B5EF4-FFF2-40B4-BE49-F238E27FC236}">
                <a16:creationId xmlns:a16="http://schemas.microsoft.com/office/drawing/2014/main" id="{FA5CB9F8-AF74-D405-9E60-4F20BA49552C}"/>
              </a:ext>
            </a:extLst>
          </p:cNvPr>
          <p:cNvGraphicFramePr>
            <a:graphicFrameLocks noGrp="1"/>
          </p:cNvGraphicFramePr>
          <p:nvPr>
            <p:extLst>
              <p:ext uri="{D42A27DB-BD31-4B8C-83A1-F6EECF244321}">
                <p14:modId xmlns:p14="http://schemas.microsoft.com/office/powerpoint/2010/main" val="3879484124"/>
              </p:ext>
            </p:extLst>
          </p:nvPr>
        </p:nvGraphicFramePr>
        <p:xfrm>
          <a:off x="8081391" y="1475241"/>
          <a:ext cx="3672000" cy="4428000"/>
        </p:xfrm>
        <a:graphic>
          <a:graphicData uri="http://schemas.openxmlformats.org/drawingml/2006/table">
            <a:tbl>
              <a:tblPr firstRow="1" bandRow="1">
                <a:tableStyleId>{5C22544A-7EE6-4342-B048-85BDC9FD1C3A}</a:tableStyleId>
              </a:tblPr>
              <a:tblGrid>
                <a:gridCol w="3672000">
                  <a:extLst>
                    <a:ext uri="{9D8B030D-6E8A-4147-A177-3AD203B41FA5}">
                      <a16:colId xmlns:a16="http://schemas.microsoft.com/office/drawing/2014/main" val="1752185531"/>
                    </a:ext>
                  </a:extLst>
                </a:gridCol>
              </a:tblGrid>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After SMOTE</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3960000">
                <a:tc>
                  <a:txBody>
                    <a:bodyPr/>
                    <a:lstStyle/>
                    <a:p>
                      <a:pPr marL="171450" indent="-171450">
                        <a:spcBef>
                          <a:spcPts val="600"/>
                        </a:spcBef>
                        <a:spcAft>
                          <a:spcPts val="1200"/>
                        </a:spcAft>
                        <a:buFont typeface="Arial" panose="020B0604020202020204" pitchFamily="34" charset="0"/>
                        <a:buChar char="•"/>
                      </a:pPr>
                      <a:endParaRPr lang="en-US" sz="1600" b="0" i="0" kern="1200">
                        <a:solidFill>
                          <a:schemeClr val="dk1"/>
                        </a:solidFill>
                        <a:effectLst/>
                        <a:latin typeface="+mn-lt"/>
                        <a:ea typeface="+mn-ea"/>
                        <a:cs typeface="+mn-cs"/>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noFill/>
                  </a:tcPr>
                </a:tc>
                <a:extLst>
                  <a:ext uri="{0D108BD9-81ED-4DB2-BD59-A6C34878D82A}">
                    <a16:rowId xmlns:a16="http://schemas.microsoft.com/office/drawing/2014/main" val="2495121387"/>
                  </a:ext>
                </a:extLst>
              </a:tr>
            </a:tbl>
          </a:graphicData>
        </a:graphic>
      </p:graphicFrame>
      <p:sp>
        <p:nvSpPr>
          <p:cNvPr id="2" name="Title 1">
            <a:extLst>
              <a:ext uri="{FF2B5EF4-FFF2-40B4-BE49-F238E27FC236}">
                <a16:creationId xmlns:a16="http://schemas.microsoft.com/office/drawing/2014/main" id="{6BAB9EF5-A39B-F25A-4446-75082D0B93C4}"/>
              </a:ext>
            </a:extLst>
          </p:cNvPr>
          <p:cNvSpPr>
            <a:spLocks noGrp="1"/>
          </p:cNvSpPr>
          <p:nvPr>
            <p:ph type="title"/>
          </p:nvPr>
        </p:nvSpPr>
        <p:spPr/>
        <p:txBody>
          <a:bodyPr/>
          <a:lstStyle/>
          <a:p>
            <a:r>
              <a:rPr lang="en-US"/>
              <a:t>Final Model</a:t>
            </a:r>
          </a:p>
        </p:txBody>
      </p:sp>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p:txBody>
          <a:bodyPr/>
          <a:lstStyle/>
          <a:p>
            <a:fld id="{B94023F1-3814-4245-991E-88837347C860}" type="slidenum">
              <a:rPr lang="en-US" smtClean="0"/>
              <a:t>15</a:t>
            </a:fld>
            <a:endParaRPr lang="en-US"/>
          </a:p>
        </p:txBody>
      </p:sp>
      <p:pic>
        <p:nvPicPr>
          <p:cNvPr id="10" name="Content Placeholder 9" descr="Chart, bar chart&#10;&#10;Description automatically generated">
            <a:extLst>
              <a:ext uri="{FF2B5EF4-FFF2-40B4-BE49-F238E27FC236}">
                <a16:creationId xmlns:a16="http://schemas.microsoft.com/office/drawing/2014/main" id="{AA2C20F0-CC4A-0273-E5AB-886A207C1696}"/>
              </a:ext>
            </a:extLst>
          </p:cNvPr>
          <p:cNvPicPr preferRelativeResize="0">
            <a:picLocks noGrp="1"/>
          </p:cNvPicPr>
          <p:nvPr>
            <p:ph idx="1"/>
          </p:nvPr>
        </p:nvPicPr>
        <p:blipFill rotWithShape="1">
          <a:blip r:embed="rId3"/>
          <a:srcRect t="6302" r="7949"/>
          <a:stretch/>
        </p:blipFill>
        <p:spPr>
          <a:xfrm>
            <a:off x="409800" y="2020304"/>
            <a:ext cx="3600000" cy="2650898"/>
          </a:xfrm>
        </p:spPr>
      </p:pic>
      <p:graphicFrame>
        <p:nvGraphicFramePr>
          <p:cNvPr id="34" name="Table 34">
            <a:extLst>
              <a:ext uri="{FF2B5EF4-FFF2-40B4-BE49-F238E27FC236}">
                <a16:creationId xmlns:a16="http://schemas.microsoft.com/office/drawing/2014/main" id="{93FA03D8-EC8F-0F31-7029-9CD223642BE7}"/>
              </a:ext>
            </a:extLst>
          </p:cNvPr>
          <p:cNvGraphicFramePr>
            <a:graphicFrameLocks noGrp="1"/>
          </p:cNvGraphicFramePr>
          <p:nvPr>
            <p:extLst>
              <p:ext uri="{D42A27DB-BD31-4B8C-83A1-F6EECF244321}">
                <p14:modId xmlns:p14="http://schemas.microsoft.com/office/powerpoint/2010/main" val="2067398901"/>
              </p:ext>
            </p:extLst>
          </p:nvPr>
        </p:nvGraphicFramePr>
        <p:xfrm>
          <a:off x="427800" y="4692130"/>
          <a:ext cx="3564000" cy="1112520"/>
        </p:xfrm>
        <a:graphic>
          <a:graphicData uri="http://schemas.openxmlformats.org/drawingml/2006/table">
            <a:tbl>
              <a:tblPr firstRow="1" bandRow="1">
                <a:tableStyleId>{5C22544A-7EE6-4342-B048-85BDC9FD1C3A}</a:tableStyleId>
              </a:tblPr>
              <a:tblGrid>
                <a:gridCol w="1188000">
                  <a:extLst>
                    <a:ext uri="{9D8B030D-6E8A-4147-A177-3AD203B41FA5}">
                      <a16:colId xmlns:a16="http://schemas.microsoft.com/office/drawing/2014/main" val="642084373"/>
                    </a:ext>
                  </a:extLst>
                </a:gridCol>
                <a:gridCol w="1188000">
                  <a:extLst>
                    <a:ext uri="{9D8B030D-6E8A-4147-A177-3AD203B41FA5}">
                      <a16:colId xmlns:a16="http://schemas.microsoft.com/office/drawing/2014/main" val="3212990344"/>
                    </a:ext>
                  </a:extLst>
                </a:gridCol>
                <a:gridCol w="1188000">
                  <a:extLst>
                    <a:ext uri="{9D8B030D-6E8A-4147-A177-3AD203B41FA5}">
                      <a16:colId xmlns:a16="http://schemas.microsoft.com/office/drawing/2014/main" val="2535059176"/>
                    </a:ext>
                  </a:extLst>
                </a:gridCol>
              </a:tblGrid>
              <a:tr h="370840">
                <a:tc>
                  <a:txBody>
                    <a:bodyPr/>
                    <a:lstStyle/>
                    <a:p>
                      <a:pPr algn="ctr"/>
                      <a:endParaRPr lang="en-US" sz="1200" b="1">
                        <a:solidFill>
                          <a:schemeClr val="tx1"/>
                        </a:solidFill>
                        <a:latin typeface="+mn-lt"/>
                      </a:endParaRP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1">
                          <a:solidFill>
                            <a:schemeClr val="tx1"/>
                          </a:solidFill>
                          <a:latin typeface="+mn-lt"/>
                        </a:rPr>
                        <a:t>Stroke (1)</a:t>
                      </a:r>
                    </a:p>
                  </a:txBody>
                  <a:tcPr anchor="ct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1">
                          <a:solidFill>
                            <a:schemeClr val="tx1"/>
                          </a:solidFill>
                          <a:latin typeface="+mn-lt"/>
                        </a:rPr>
                        <a:t>No Stroke (0)</a:t>
                      </a:r>
                    </a:p>
                  </a:txBody>
                  <a:tcPr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99946799"/>
                  </a:ext>
                </a:extLst>
              </a:tr>
              <a:tr h="370840">
                <a:tc>
                  <a:txBody>
                    <a:bodyPr/>
                    <a:lstStyle/>
                    <a:p>
                      <a:pPr algn="ctr"/>
                      <a:r>
                        <a:rPr lang="en-US" sz="1200" b="1">
                          <a:solidFill>
                            <a:schemeClr val="tx1"/>
                          </a:solidFill>
                          <a:latin typeface="+mn-lt"/>
                        </a:rPr>
                        <a:t>Original Data</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solidFill>
                            <a:schemeClr val="tx1"/>
                          </a:solidFill>
                          <a:latin typeface="+mn-lt"/>
                        </a:rPr>
                        <a:t>249 (5%)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200" b="0">
                          <a:solidFill>
                            <a:schemeClr val="tx1"/>
                          </a:solidFill>
                          <a:latin typeface="+mn-lt"/>
                        </a:rPr>
                        <a:t>4,860 (85%)</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57156381"/>
                  </a:ext>
                </a:extLst>
              </a:tr>
              <a:tr h="370840">
                <a:tc>
                  <a:txBody>
                    <a:bodyPr/>
                    <a:lstStyle/>
                    <a:p>
                      <a:pPr algn="ctr"/>
                      <a:r>
                        <a:rPr lang="en-US" sz="1200" b="1">
                          <a:solidFill>
                            <a:schemeClr val="tx1"/>
                          </a:solidFill>
                          <a:latin typeface="+mn-lt"/>
                        </a:rPr>
                        <a:t>SMOTE Data</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b="0">
                          <a:solidFill>
                            <a:schemeClr val="tx1"/>
                          </a:solidFill>
                          <a:latin typeface="+mn-lt"/>
                        </a:rPr>
                        <a:t>1,464 </a:t>
                      </a:r>
                      <a:r>
                        <a:rPr lang="en-US" sz="1200" b="0">
                          <a:solidFill>
                            <a:srgbClr val="FF0000"/>
                          </a:solidFill>
                          <a:latin typeface="+mn-lt"/>
                        </a:rPr>
                        <a:t>(29%)</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200" b="0">
                          <a:solidFill>
                            <a:schemeClr val="tx1"/>
                          </a:solidFill>
                          <a:latin typeface="+mn-lt"/>
                        </a:rPr>
                        <a:t>3,662 (71%)</a:t>
                      </a: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271249393"/>
                  </a:ext>
                </a:extLst>
              </a:tr>
            </a:tbl>
          </a:graphicData>
        </a:graphic>
      </p:graphicFrame>
      <p:sp>
        <p:nvSpPr>
          <p:cNvPr id="35" name="Oval 34">
            <a:extLst>
              <a:ext uri="{FF2B5EF4-FFF2-40B4-BE49-F238E27FC236}">
                <a16:creationId xmlns:a16="http://schemas.microsoft.com/office/drawing/2014/main" id="{A54298EA-D7D6-B851-4282-1BF4DA88DBE4}"/>
              </a:ext>
            </a:extLst>
          </p:cNvPr>
          <p:cNvSpPr/>
          <p:nvPr/>
        </p:nvSpPr>
        <p:spPr>
          <a:xfrm>
            <a:off x="2963639" y="3442404"/>
            <a:ext cx="1080000" cy="1080000"/>
          </a:xfrm>
          <a:prstGeom prst="ellipse">
            <a:avLst/>
          </a:prstGeom>
          <a:solidFill>
            <a:srgbClr val="FFFF00">
              <a:alpha val="2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Triangle 10">
            <a:extLst>
              <a:ext uri="{FF2B5EF4-FFF2-40B4-BE49-F238E27FC236}">
                <a16:creationId xmlns:a16="http://schemas.microsoft.com/office/drawing/2014/main" id="{D3377A67-CD44-F551-D121-6326D06AC0B3}"/>
              </a:ext>
            </a:extLst>
          </p:cNvPr>
          <p:cNvSpPr/>
          <p:nvPr/>
        </p:nvSpPr>
        <p:spPr>
          <a:xfrm rot="13497872">
            <a:off x="3748672" y="3496789"/>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4">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Chart&#10;&#10;Description automatically generated">
            <a:extLst>
              <a:ext uri="{FF2B5EF4-FFF2-40B4-BE49-F238E27FC236}">
                <a16:creationId xmlns:a16="http://schemas.microsoft.com/office/drawing/2014/main" id="{A149890A-23A6-8B34-9059-CEF097C356FA}"/>
              </a:ext>
            </a:extLst>
          </p:cNvPr>
          <p:cNvPicPr preferRelativeResize="0">
            <a:picLocks/>
          </p:cNvPicPr>
          <p:nvPr/>
        </p:nvPicPr>
        <p:blipFill rotWithShape="1">
          <a:blip r:embed="rId5"/>
          <a:srcRect l="1631" t="8409" r="9730"/>
          <a:stretch/>
        </p:blipFill>
        <p:spPr>
          <a:xfrm>
            <a:off x="8207391" y="2065974"/>
            <a:ext cx="3420000" cy="2520000"/>
          </a:xfrm>
          <a:prstGeom prst="rect">
            <a:avLst/>
          </a:prstGeom>
        </p:spPr>
      </p:pic>
      <p:graphicFrame>
        <p:nvGraphicFramePr>
          <p:cNvPr id="48" name="Table 17">
            <a:extLst>
              <a:ext uri="{FF2B5EF4-FFF2-40B4-BE49-F238E27FC236}">
                <a16:creationId xmlns:a16="http://schemas.microsoft.com/office/drawing/2014/main" id="{3D127E89-C017-B255-9D6D-01FA4364A317}"/>
              </a:ext>
            </a:extLst>
          </p:cNvPr>
          <p:cNvGraphicFramePr>
            <a:graphicFrameLocks noGrp="1"/>
          </p:cNvGraphicFramePr>
          <p:nvPr>
            <p:extLst>
              <p:ext uri="{D42A27DB-BD31-4B8C-83A1-F6EECF244321}">
                <p14:modId xmlns:p14="http://schemas.microsoft.com/office/powerpoint/2010/main" val="4125308781"/>
              </p:ext>
            </p:extLst>
          </p:nvPr>
        </p:nvGraphicFramePr>
        <p:xfrm>
          <a:off x="8261391" y="4692130"/>
          <a:ext cx="3312000" cy="1112520"/>
        </p:xfrm>
        <a:graphic>
          <a:graphicData uri="http://schemas.openxmlformats.org/drawingml/2006/table">
            <a:tbl>
              <a:tblPr firstRow="1" bandRow="1">
                <a:tableStyleId>{5C22544A-7EE6-4342-B048-85BDC9FD1C3A}</a:tableStyleId>
              </a:tblPr>
              <a:tblGrid>
                <a:gridCol w="828000">
                  <a:extLst>
                    <a:ext uri="{9D8B030D-6E8A-4147-A177-3AD203B41FA5}">
                      <a16:colId xmlns:a16="http://schemas.microsoft.com/office/drawing/2014/main" val="95516354"/>
                    </a:ext>
                  </a:extLst>
                </a:gridCol>
                <a:gridCol w="828000">
                  <a:extLst>
                    <a:ext uri="{9D8B030D-6E8A-4147-A177-3AD203B41FA5}">
                      <a16:colId xmlns:a16="http://schemas.microsoft.com/office/drawing/2014/main" val="2834221809"/>
                    </a:ext>
                  </a:extLst>
                </a:gridCol>
                <a:gridCol w="828000">
                  <a:extLst>
                    <a:ext uri="{9D8B030D-6E8A-4147-A177-3AD203B41FA5}">
                      <a16:colId xmlns:a16="http://schemas.microsoft.com/office/drawing/2014/main" val="3178488755"/>
                    </a:ext>
                  </a:extLst>
                </a:gridCol>
                <a:gridCol w="828000">
                  <a:extLst>
                    <a:ext uri="{9D8B030D-6E8A-4147-A177-3AD203B41FA5}">
                      <a16:colId xmlns:a16="http://schemas.microsoft.com/office/drawing/2014/main" val="1194017826"/>
                    </a:ext>
                  </a:extLst>
                </a:gridCol>
              </a:tblGrid>
              <a:tr h="370840">
                <a:tc>
                  <a:txBody>
                    <a:bodyPr/>
                    <a:lstStyle/>
                    <a:p>
                      <a:pPr algn="ctr"/>
                      <a:endParaRPr lang="en-US" sz="1200">
                        <a:solidFill>
                          <a:schemeClr val="tx1"/>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Precision</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Recall</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F1-Score</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3948469"/>
                  </a:ext>
                </a:extLst>
              </a:tr>
              <a:tr h="370840">
                <a:tc>
                  <a:txBody>
                    <a:bodyPr/>
                    <a:lstStyle/>
                    <a:p>
                      <a:pPr algn="ctr"/>
                      <a:r>
                        <a:rPr lang="en-US" sz="1200" b="1">
                          <a:solidFill>
                            <a:schemeClr val="tx1"/>
                          </a:solidFill>
                        </a:rPr>
                        <a:t>No Stroke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0.94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1.00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0.97</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8103279"/>
                  </a:ext>
                </a:extLst>
              </a:tr>
              <a:tr h="370840">
                <a:tc>
                  <a:txBody>
                    <a:bodyPr/>
                    <a:lstStyle/>
                    <a:p>
                      <a:pPr algn="ctr"/>
                      <a:r>
                        <a:rPr lang="en-US" sz="1200" b="1">
                          <a:solidFill>
                            <a:schemeClr val="tx1"/>
                          </a:solidFill>
                        </a:rPr>
                        <a:t>Stroke</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0.62</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0.06</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0.11</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27009216"/>
                  </a:ext>
                </a:extLst>
              </a:tr>
            </a:tbl>
          </a:graphicData>
        </a:graphic>
      </p:graphicFrame>
      <p:sp>
        <p:nvSpPr>
          <p:cNvPr id="50" name="TextBox 49">
            <a:extLst>
              <a:ext uri="{FF2B5EF4-FFF2-40B4-BE49-F238E27FC236}">
                <a16:creationId xmlns:a16="http://schemas.microsoft.com/office/drawing/2014/main" id="{73770064-0D85-72A4-373D-8AB31BACFA4B}"/>
              </a:ext>
            </a:extLst>
          </p:cNvPr>
          <p:cNvSpPr txBox="1"/>
          <p:nvPr/>
        </p:nvSpPr>
        <p:spPr>
          <a:xfrm>
            <a:off x="369886" y="5975907"/>
            <a:ext cx="11379591" cy="307777"/>
          </a:xfrm>
          <a:prstGeom prst="rect">
            <a:avLst/>
          </a:prstGeom>
          <a:noFill/>
        </p:spPr>
        <p:txBody>
          <a:bodyPr wrap="square" rtlCol="0">
            <a:spAutoFit/>
          </a:bodyPr>
          <a:lstStyle/>
          <a:p>
            <a:r>
              <a:rPr lang="en-US" sz="1400" b="1" i="1"/>
              <a:t>* After SMOTE, logistic regression still scored the highest </a:t>
            </a:r>
            <a:r>
              <a:rPr lang="en-US" sz="1400" b="1" i="1">
                <a:solidFill>
                  <a:srgbClr val="FF0000"/>
                </a:solidFill>
              </a:rPr>
              <a:t>accuracy 93.90, +0.26 </a:t>
            </a:r>
            <a:r>
              <a:rPr lang="en-US" sz="1400" b="1" i="1"/>
              <a:t>compared to the model before SMOTE.</a:t>
            </a:r>
          </a:p>
        </p:txBody>
      </p:sp>
      <p:sp>
        <p:nvSpPr>
          <p:cNvPr id="57" name="Rectangle 56">
            <a:extLst>
              <a:ext uri="{FF2B5EF4-FFF2-40B4-BE49-F238E27FC236}">
                <a16:creationId xmlns:a16="http://schemas.microsoft.com/office/drawing/2014/main" id="{2C81C20F-F7B6-B495-56AC-280863FFBD43}"/>
              </a:ext>
            </a:extLst>
          </p:cNvPr>
          <p:cNvSpPr/>
          <p:nvPr/>
        </p:nvSpPr>
        <p:spPr>
          <a:xfrm>
            <a:off x="8207391" y="5482754"/>
            <a:ext cx="3441010" cy="288000"/>
          </a:xfrm>
          <a:prstGeom prst="rect">
            <a:avLst/>
          </a:prstGeom>
          <a:solidFill>
            <a:srgbClr val="FFFF00">
              <a:alpha val="2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40A9298-613C-3CD9-7DAE-DB41300EAE82}"/>
              </a:ext>
            </a:extLst>
          </p:cNvPr>
          <p:cNvSpPr/>
          <p:nvPr/>
        </p:nvSpPr>
        <p:spPr>
          <a:xfrm>
            <a:off x="10058547" y="3204044"/>
            <a:ext cx="1008000" cy="1008000"/>
          </a:xfrm>
          <a:prstGeom prst="rect">
            <a:avLst/>
          </a:prstGeom>
          <a:solidFill>
            <a:srgbClr val="FFFF00">
              <a:alpha val="2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2" name="Table 49">
            <a:extLst>
              <a:ext uri="{FF2B5EF4-FFF2-40B4-BE49-F238E27FC236}">
                <a16:creationId xmlns:a16="http://schemas.microsoft.com/office/drawing/2014/main" id="{5D4746D3-D080-141C-D6B2-4AE8DFB8C46D}"/>
              </a:ext>
            </a:extLst>
          </p:cNvPr>
          <p:cNvGraphicFramePr>
            <a:graphicFrameLocks noGrp="1"/>
          </p:cNvGraphicFramePr>
          <p:nvPr>
            <p:extLst>
              <p:ext uri="{D42A27DB-BD31-4B8C-83A1-F6EECF244321}">
                <p14:modId xmlns:p14="http://schemas.microsoft.com/office/powerpoint/2010/main" val="1283041618"/>
              </p:ext>
            </p:extLst>
          </p:nvPr>
        </p:nvGraphicFramePr>
        <p:xfrm>
          <a:off x="4297443" y="1475241"/>
          <a:ext cx="3672000" cy="4428000"/>
        </p:xfrm>
        <a:graphic>
          <a:graphicData uri="http://schemas.openxmlformats.org/drawingml/2006/table">
            <a:tbl>
              <a:tblPr firstRow="1" bandRow="1">
                <a:tableStyleId>{5C22544A-7EE6-4342-B048-85BDC9FD1C3A}</a:tableStyleId>
              </a:tblPr>
              <a:tblGrid>
                <a:gridCol w="3672000">
                  <a:extLst>
                    <a:ext uri="{9D8B030D-6E8A-4147-A177-3AD203B41FA5}">
                      <a16:colId xmlns:a16="http://schemas.microsoft.com/office/drawing/2014/main" val="1752185531"/>
                    </a:ext>
                  </a:extLst>
                </a:gridCol>
              </a:tblGrid>
              <a:tr h="46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kern="1200">
                          <a:solidFill>
                            <a:schemeClr val="bg1"/>
                          </a:solidFill>
                        </a:rPr>
                        <a:t>Before SMOTE</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1702442488"/>
                  </a:ext>
                </a:extLst>
              </a:tr>
              <a:tr h="3960000">
                <a:tc>
                  <a:txBody>
                    <a:bodyPr/>
                    <a:lstStyle/>
                    <a:p>
                      <a:pPr marL="171450" indent="-171450">
                        <a:spcBef>
                          <a:spcPts val="600"/>
                        </a:spcBef>
                        <a:spcAft>
                          <a:spcPts val="1200"/>
                        </a:spcAft>
                        <a:buFont typeface="Arial" panose="020B0604020202020204" pitchFamily="34" charset="0"/>
                        <a:buChar char="•"/>
                      </a:pPr>
                      <a:endParaRPr lang="en-US" sz="1600" b="0" i="0" kern="1200">
                        <a:solidFill>
                          <a:schemeClr val="dk1"/>
                        </a:solidFill>
                        <a:effectLst/>
                        <a:latin typeface="+mn-lt"/>
                        <a:ea typeface="+mn-ea"/>
                        <a:cs typeface="+mn-cs"/>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noFill/>
                  </a:tcPr>
                </a:tc>
                <a:extLst>
                  <a:ext uri="{0D108BD9-81ED-4DB2-BD59-A6C34878D82A}">
                    <a16:rowId xmlns:a16="http://schemas.microsoft.com/office/drawing/2014/main" val="2495121387"/>
                  </a:ext>
                </a:extLst>
              </a:tr>
            </a:tbl>
          </a:graphicData>
        </a:graphic>
      </p:graphicFrame>
      <p:pic>
        <p:nvPicPr>
          <p:cNvPr id="63" name="Content Placeholder 9" descr="Chart&#10;&#10;Description automatically generated">
            <a:extLst>
              <a:ext uri="{FF2B5EF4-FFF2-40B4-BE49-F238E27FC236}">
                <a16:creationId xmlns:a16="http://schemas.microsoft.com/office/drawing/2014/main" id="{E2706D25-5187-E252-4E35-7CA18EB56B60}"/>
              </a:ext>
            </a:extLst>
          </p:cNvPr>
          <p:cNvPicPr preferRelativeResize="0">
            <a:picLocks/>
          </p:cNvPicPr>
          <p:nvPr/>
        </p:nvPicPr>
        <p:blipFill>
          <a:blip r:embed="rId6"/>
          <a:stretch>
            <a:fillRect/>
          </a:stretch>
        </p:blipFill>
        <p:spPr>
          <a:xfrm>
            <a:off x="4423443" y="2065974"/>
            <a:ext cx="3420000" cy="2520000"/>
          </a:xfrm>
          <a:prstGeom prst="rect">
            <a:avLst/>
          </a:prstGeom>
        </p:spPr>
      </p:pic>
      <p:graphicFrame>
        <p:nvGraphicFramePr>
          <p:cNvPr id="64" name="Table 17">
            <a:extLst>
              <a:ext uri="{FF2B5EF4-FFF2-40B4-BE49-F238E27FC236}">
                <a16:creationId xmlns:a16="http://schemas.microsoft.com/office/drawing/2014/main" id="{67B1B277-8D5B-4DF7-65FB-E3EFA806634C}"/>
              </a:ext>
            </a:extLst>
          </p:cNvPr>
          <p:cNvGraphicFramePr>
            <a:graphicFrameLocks noGrp="1"/>
          </p:cNvGraphicFramePr>
          <p:nvPr>
            <p:extLst>
              <p:ext uri="{D42A27DB-BD31-4B8C-83A1-F6EECF244321}">
                <p14:modId xmlns:p14="http://schemas.microsoft.com/office/powerpoint/2010/main" val="4193690131"/>
              </p:ext>
            </p:extLst>
          </p:nvPr>
        </p:nvGraphicFramePr>
        <p:xfrm>
          <a:off x="4477443" y="4692130"/>
          <a:ext cx="3312000" cy="1112520"/>
        </p:xfrm>
        <a:graphic>
          <a:graphicData uri="http://schemas.openxmlformats.org/drawingml/2006/table">
            <a:tbl>
              <a:tblPr firstRow="1" bandRow="1">
                <a:tableStyleId>{5C22544A-7EE6-4342-B048-85BDC9FD1C3A}</a:tableStyleId>
              </a:tblPr>
              <a:tblGrid>
                <a:gridCol w="828000">
                  <a:extLst>
                    <a:ext uri="{9D8B030D-6E8A-4147-A177-3AD203B41FA5}">
                      <a16:colId xmlns:a16="http://schemas.microsoft.com/office/drawing/2014/main" val="95516354"/>
                    </a:ext>
                  </a:extLst>
                </a:gridCol>
                <a:gridCol w="828000">
                  <a:extLst>
                    <a:ext uri="{9D8B030D-6E8A-4147-A177-3AD203B41FA5}">
                      <a16:colId xmlns:a16="http://schemas.microsoft.com/office/drawing/2014/main" val="2834221809"/>
                    </a:ext>
                  </a:extLst>
                </a:gridCol>
                <a:gridCol w="828000">
                  <a:extLst>
                    <a:ext uri="{9D8B030D-6E8A-4147-A177-3AD203B41FA5}">
                      <a16:colId xmlns:a16="http://schemas.microsoft.com/office/drawing/2014/main" val="3178488755"/>
                    </a:ext>
                  </a:extLst>
                </a:gridCol>
                <a:gridCol w="828000">
                  <a:extLst>
                    <a:ext uri="{9D8B030D-6E8A-4147-A177-3AD203B41FA5}">
                      <a16:colId xmlns:a16="http://schemas.microsoft.com/office/drawing/2014/main" val="1194017826"/>
                    </a:ext>
                  </a:extLst>
                </a:gridCol>
              </a:tblGrid>
              <a:tr h="370840">
                <a:tc>
                  <a:txBody>
                    <a:bodyPr/>
                    <a:lstStyle/>
                    <a:p>
                      <a:pPr algn="ctr"/>
                      <a:endParaRPr lang="en-US" sz="1200">
                        <a:solidFill>
                          <a:schemeClr val="tx1"/>
                        </a:solidFill>
                      </a:endParaRP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Precision</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Recall</a:t>
                      </a:r>
                    </a:p>
                  </a:txBody>
                  <a:tcPr anchor="ctr">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F1-Score</a:t>
                      </a:r>
                    </a:p>
                  </a:txBody>
                  <a:tcPr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3948469"/>
                  </a:ext>
                </a:extLst>
              </a:tr>
              <a:tr h="370840">
                <a:tc>
                  <a:txBody>
                    <a:bodyPr/>
                    <a:lstStyle/>
                    <a:p>
                      <a:pPr algn="ctr"/>
                      <a:r>
                        <a:rPr lang="en-US" sz="1200" b="1">
                          <a:solidFill>
                            <a:schemeClr val="tx1"/>
                          </a:solidFill>
                        </a:rPr>
                        <a:t>No Stroke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0.94</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1.00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200">
                          <a:solidFill>
                            <a:schemeClr val="tx1"/>
                          </a:solidFill>
                        </a:rPr>
                        <a:t>0.97</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8103279"/>
                  </a:ext>
                </a:extLst>
              </a:tr>
              <a:tr h="370840">
                <a:tc>
                  <a:txBody>
                    <a:bodyPr/>
                    <a:lstStyle/>
                    <a:p>
                      <a:pPr algn="ctr"/>
                      <a:r>
                        <a:rPr lang="en-US" sz="1200" b="1">
                          <a:solidFill>
                            <a:schemeClr val="tx1"/>
                          </a:solidFill>
                        </a:rPr>
                        <a:t>Stroke</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0.00</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0.00</a:t>
                      </a:r>
                    </a:p>
                  </a:txBody>
                  <a:tcPr anchor="ctr">
                    <a:lnT w="12700" cap="flat" cmpd="sng" algn="ctr">
                      <a:solidFill>
                        <a:schemeClr val="tx1"/>
                      </a:solidFill>
                      <a:prstDash val="solid"/>
                      <a:round/>
                      <a:headEnd type="none" w="med" len="med"/>
                      <a:tailEnd type="none" w="med" len="med"/>
                    </a:lnT>
                    <a:noFill/>
                  </a:tcPr>
                </a:tc>
                <a:tc>
                  <a:txBody>
                    <a:bodyPr/>
                    <a:lstStyle/>
                    <a:p>
                      <a:pPr algn="ctr"/>
                      <a:r>
                        <a:rPr lang="en-US" sz="1200">
                          <a:solidFill>
                            <a:schemeClr val="tx1"/>
                          </a:solidFill>
                        </a:rPr>
                        <a:t>0.00</a:t>
                      </a:r>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827009216"/>
                  </a:ext>
                </a:extLst>
              </a:tr>
            </a:tbl>
          </a:graphicData>
        </a:graphic>
      </p:graphicFrame>
      <p:sp>
        <p:nvSpPr>
          <p:cNvPr id="66" name="TextBox 65">
            <a:extLst>
              <a:ext uri="{FF2B5EF4-FFF2-40B4-BE49-F238E27FC236}">
                <a16:creationId xmlns:a16="http://schemas.microsoft.com/office/drawing/2014/main" id="{DD295645-4ADF-35FA-B853-B73413FFBB0C}"/>
              </a:ext>
            </a:extLst>
          </p:cNvPr>
          <p:cNvSpPr txBox="1"/>
          <p:nvPr/>
        </p:nvSpPr>
        <p:spPr>
          <a:xfrm>
            <a:off x="2089911" y="2819403"/>
            <a:ext cx="1782000" cy="738664"/>
          </a:xfrm>
          <a:prstGeom prst="rect">
            <a:avLst/>
          </a:prstGeom>
          <a:noFill/>
        </p:spPr>
        <p:txBody>
          <a:bodyPr wrap="square" rtlCol="0">
            <a:spAutoFit/>
          </a:bodyPr>
          <a:lstStyle/>
          <a:p>
            <a:r>
              <a:rPr lang="en-US" sz="1400" b="1" i="1"/>
              <a:t>We created synthetic data points of the minority class.</a:t>
            </a:r>
          </a:p>
        </p:txBody>
      </p:sp>
      <p:sp>
        <p:nvSpPr>
          <p:cNvPr id="3" name="Rectangle 2">
            <a:extLst>
              <a:ext uri="{FF2B5EF4-FFF2-40B4-BE49-F238E27FC236}">
                <a16:creationId xmlns:a16="http://schemas.microsoft.com/office/drawing/2014/main" id="{83EDA36E-D440-9F33-D37C-FE737A018346}"/>
              </a:ext>
            </a:extLst>
          </p:cNvPr>
          <p:cNvSpPr/>
          <p:nvPr/>
        </p:nvSpPr>
        <p:spPr>
          <a:xfrm>
            <a:off x="6212180" y="3145988"/>
            <a:ext cx="1008000" cy="1008000"/>
          </a:xfrm>
          <a:prstGeom prst="rect">
            <a:avLst/>
          </a:prstGeom>
          <a:solidFill>
            <a:schemeClr val="bg1">
              <a:lumMod val="75000"/>
              <a:alpha val="20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691C63D-C3C5-F91B-3E17-24E0D9B1549C}"/>
              </a:ext>
            </a:extLst>
          </p:cNvPr>
          <p:cNvSpPr/>
          <p:nvPr/>
        </p:nvSpPr>
        <p:spPr>
          <a:xfrm>
            <a:off x="4412938" y="5482754"/>
            <a:ext cx="3441010" cy="288000"/>
          </a:xfrm>
          <a:prstGeom prst="rect">
            <a:avLst/>
          </a:prstGeom>
          <a:solidFill>
            <a:schemeClr val="bg1">
              <a:lumMod val="75000"/>
              <a:alpha val="20000"/>
            </a:scheme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50388E3E-1369-EAA0-1F21-E366F0DC58FF}"/>
              </a:ext>
            </a:extLst>
          </p:cNvPr>
          <p:cNvGraphicFramePr>
            <a:graphicFrameLocks/>
          </p:cNvGraphicFramePr>
          <p:nvPr>
            <p:extLst>
              <p:ext uri="{D42A27DB-BD31-4B8C-83A1-F6EECF244321}">
                <p14:modId xmlns:p14="http://schemas.microsoft.com/office/powerpoint/2010/main" val="2934969899"/>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7">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3577166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9EF5-A39B-F25A-4446-75082D0B93C4}"/>
              </a:ext>
            </a:extLst>
          </p:cNvPr>
          <p:cNvSpPr>
            <a:spLocks noGrp="1"/>
          </p:cNvSpPr>
          <p:nvPr>
            <p:ph type="title"/>
          </p:nvPr>
        </p:nvSpPr>
        <p:spPr/>
        <p:txBody>
          <a:bodyPr/>
          <a:lstStyle/>
          <a:p>
            <a:r>
              <a:rPr lang="en-US"/>
              <a:t>Final Model</a:t>
            </a:r>
          </a:p>
        </p:txBody>
      </p:sp>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p:txBody>
          <a:bodyPr/>
          <a:lstStyle/>
          <a:p>
            <a:fld id="{B94023F1-3814-4245-991E-88837347C860}" type="slidenum">
              <a:rPr lang="en-US" smtClean="0"/>
              <a:t>16</a:t>
            </a:fld>
            <a:endParaRPr lang="en-US"/>
          </a:p>
        </p:txBody>
      </p:sp>
      <p:graphicFrame>
        <p:nvGraphicFramePr>
          <p:cNvPr id="9" name="Table 17">
            <a:extLst>
              <a:ext uri="{FF2B5EF4-FFF2-40B4-BE49-F238E27FC236}">
                <a16:creationId xmlns:a16="http://schemas.microsoft.com/office/drawing/2014/main" id="{298DEFDF-8787-5606-389B-4872C5E1882D}"/>
              </a:ext>
            </a:extLst>
          </p:cNvPr>
          <p:cNvGraphicFramePr>
            <a:graphicFrameLocks noGrp="1"/>
          </p:cNvGraphicFramePr>
          <p:nvPr>
            <p:extLst>
              <p:ext uri="{D42A27DB-BD31-4B8C-83A1-F6EECF244321}">
                <p14:modId xmlns:p14="http://schemas.microsoft.com/office/powerpoint/2010/main" val="1924502874"/>
              </p:ext>
            </p:extLst>
          </p:nvPr>
        </p:nvGraphicFramePr>
        <p:xfrm>
          <a:off x="409732" y="1616912"/>
          <a:ext cx="3862113" cy="4463151"/>
        </p:xfrm>
        <a:graphic>
          <a:graphicData uri="http://schemas.openxmlformats.org/drawingml/2006/table">
            <a:tbl>
              <a:tblPr firstRow="1" bandRow="1">
                <a:tableStyleId>{5C22544A-7EE6-4342-B048-85BDC9FD1C3A}</a:tableStyleId>
              </a:tblPr>
              <a:tblGrid>
                <a:gridCol w="1162113">
                  <a:extLst>
                    <a:ext uri="{9D8B030D-6E8A-4147-A177-3AD203B41FA5}">
                      <a16:colId xmlns:a16="http://schemas.microsoft.com/office/drawing/2014/main" val="95516354"/>
                    </a:ext>
                  </a:extLst>
                </a:gridCol>
                <a:gridCol w="2700000">
                  <a:extLst>
                    <a:ext uri="{9D8B030D-6E8A-4147-A177-3AD203B41FA5}">
                      <a16:colId xmlns:a16="http://schemas.microsoft.com/office/drawing/2014/main" val="2834221809"/>
                    </a:ext>
                  </a:extLst>
                </a:gridCol>
              </a:tblGrid>
              <a:tr h="419791">
                <a:tc gridSpan="2">
                  <a:txBody>
                    <a:bodyPr/>
                    <a:lstStyle/>
                    <a:p>
                      <a:pPr algn="l"/>
                      <a:r>
                        <a:rPr lang="en-US" sz="1600" b="1" i="1">
                          <a:solidFill>
                            <a:schemeClr val="tx1"/>
                          </a:solidFill>
                        </a:rPr>
                        <a:t>Final Model Summary</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sz="16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5577990"/>
                  </a:ext>
                </a:extLst>
              </a:tr>
              <a:tr h="419791">
                <a:tc>
                  <a:txBody>
                    <a:bodyPr/>
                    <a:lstStyle/>
                    <a:p>
                      <a:pPr algn="ctr"/>
                      <a:r>
                        <a:rPr lang="en-US" sz="1400" b="0">
                          <a:solidFill>
                            <a:schemeClr val="tx1"/>
                          </a:solidFill>
                        </a:rPr>
                        <a:t>Model</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0">
                          <a:solidFill>
                            <a:schemeClr val="tx1"/>
                          </a:solidFill>
                        </a:rPr>
                        <a:t>Logistic Regression</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68103279"/>
                  </a:ext>
                </a:extLst>
              </a:tr>
              <a:tr h="676348">
                <a:tc>
                  <a:txBody>
                    <a:bodyPr/>
                    <a:lstStyle/>
                    <a:p>
                      <a:pPr algn="ctr"/>
                      <a:r>
                        <a:rPr lang="en-US" sz="1400" b="0">
                          <a:solidFill>
                            <a:schemeClr val="tx1"/>
                          </a:solidFill>
                        </a:rPr>
                        <a:t>Target Variable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0">
                          <a:solidFill>
                            <a:schemeClr val="tx1"/>
                          </a:solidFill>
                        </a:rPr>
                        <a:t>Stroke (Yes, No)</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7009216"/>
                  </a:ext>
                </a:extLst>
              </a:tr>
              <a:tr h="1245899">
                <a:tc>
                  <a:txBody>
                    <a:bodyPr/>
                    <a:lstStyle/>
                    <a:p>
                      <a:pPr algn="ctr"/>
                      <a:r>
                        <a:rPr lang="en-US" sz="1400" b="0">
                          <a:solidFill>
                            <a:schemeClr val="tx1"/>
                          </a:solidFill>
                        </a:rPr>
                        <a:t>Input Variable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0">
                          <a:solidFill>
                            <a:schemeClr val="tx1"/>
                          </a:solidFill>
                        </a:rPr>
                        <a:t>hypertension, </a:t>
                      </a:r>
                      <a:r>
                        <a:rPr lang="en-US" sz="1400" b="0" err="1">
                          <a:solidFill>
                            <a:schemeClr val="tx1"/>
                          </a:solidFill>
                        </a:rPr>
                        <a:t>heart_disease</a:t>
                      </a:r>
                      <a:r>
                        <a:rPr lang="en-US" sz="1400" b="0">
                          <a:solidFill>
                            <a:schemeClr val="tx1"/>
                          </a:solidFill>
                        </a:rPr>
                        <a:t>, </a:t>
                      </a:r>
                      <a:r>
                        <a:rPr lang="en-US" sz="1400" b="0" err="1">
                          <a:solidFill>
                            <a:schemeClr val="tx1"/>
                          </a:solidFill>
                        </a:rPr>
                        <a:t>ever_married</a:t>
                      </a:r>
                      <a:r>
                        <a:rPr lang="en-US" sz="1400" b="0">
                          <a:solidFill>
                            <a:schemeClr val="tx1"/>
                          </a:solidFill>
                        </a:rPr>
                        <a:t>, </a:t>
                      </a:r>
                      <a:r>
                        <a:rPr lang="en-US" sz="1400" b="0" err="1">
                          <a:solidFill>
                            <a:schemeClr val="tx1"/>
                          </a:solidFill>
                        </a:rPr>
                        <a:t>work_type</a:t>
                      </a:r>
                      <a:r>
                        <a:rPr lang="en-US" sz="1400" b="0">
                          <a:solidFill>
                            <a:schemeClr val="tx1"/>
                          </a:solidFill>
                        </a:rPr>
                        <a:t>, </a:t>
                      </a:r>
                      <a:r>
                        <a:rPr lang="en-US" sz="1400" b="0" err="1">
                          <a:solidFill>
                            <a:schemeClr val="tx1"/>
                          </a:solidFill>
                        </a:rPr>
                        <a:t>smoking_status</a:t>
                      </a:r>
                      <a:r>
                        <a:rPr lang="en-US" sz="1400" b="0">
                          <a:solidFill>
                            <a:schemeClr val="tx1"/>
                          </a:solidFill>
                        </a:rPr>
                        <a:t>, </a:t>
                      </a:r>
                      <a:r>
                        <a:rPr lang="en-US" sz="1400" b="0" err="1">
                          <a:solidFill>
                            <a:schemeClr val="tx1"/>
                          </a:solidFill>
                        </a:rPr>
                        <a:t>age_groups</a:t>
                      </a:r>
                      <a:r>
                        <a:rPr lang="en-US" sz="1400" b="0">
                          <a:solidFill>
                            <a:schemeClr val="tx1"/>
                          </a:solidFill>
                        </a:rPr>
                        <a:t>, </a:t>
                      </a:r>
                      <a:r>
                        <a:rPr lang="en-US" sz="1400" b="0" err="1">
                          <a:solidFill>
                            <a:schemeClr val="tx1"/>
                          </a:solidFill>
                        </a:rPr>
                        <a:t>bmi_groups</a:t>
                      </a:r>
                      <a:r>
                        <a:rPr lang="en-US" sz="1400" b="0">
                          <a:solidFill>
                            <a:schemeClr val="tx1"/>
                          </a:solidFill>
                        </a:rPr>
                        <a:t>, </a:t>
                      </a:r>
                      <a:r>
                        <a:rPr lang="en-US" sz="1400" b="0" err="1">
                          <a:solidFill>
                            <a:schemeClr val="tx1"/>
                          </a:solidFill>
                        </a:rPr>
                        <a:t>glucose_groups</a:t>
                      </a:r>
                      <a:endParaRPr lang="en-US" sz="1400" b="0">
                        <a:solidFill>
                          <a:schemeClr val="tx1"/>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7919065"/>
                  </a:ext>
                </a:extLst>
              </a:tr>
              <a:tr h="419791">
                <a:tc>
                  <a:txBody>
                    <a:bodyPr/>
                    <a:lstStyle/>
                    <a:p>
                      <a:pPr algn="ctr"/>
                      <a:r>
                        <a:rPr lang="en-US" sz="1400" b="0">
                          <a:solidFill>
                            <a:schemeClr val="tx1"/>
                          </a:solidFill>
                        </a:rPr>
                        <a:t>Accuracy</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1">
                          <a:solidFill>
                            <a:srgbClr val="FF0000"/>
                          </a:solidFill>
                        </a:rPr>
                        <a:t>93.90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1610731"/>
                  </a:ext>
                </a:extLst>
              </a:tr>
              <a:tr h="1281531">
                <a:tc>
                  <a:txBody>
                    <a:bodyPr/>
                    <a:lstStyle/>
                    <a:p>
                      <a:pPr algn="ctr"/>
                      <a:r>
                        <a:rPr lang="en-US" sz="1400" b="0">
                          <a:solidFill>
                            <a:schemeClr val="tx1"/>
                          </a:solidFill>
                        </a:rPr>
                        <a:t>Major Coefficients</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lgn="l">
                        <a:buAutoNum type="arabicParenR"/>
                      </a:pPr>
                      <a:r>
                        <a:rPr lang="en-US" sz="1400" b="0">
                          <a:solidFill>
                            <a:schemeClr val="tx1"/>
                          </a:solidFill>
                        </a:rPr>
                        <a:t>Hypertension</a:t>
                      </a:r>
                    </a:p>
                    <a:p>
                      <a:pPr marL="342900" indent="-342900" algn="l">
                        <a:buAutoNum type="arabicParenR"/>
                      </a:pPr>
                      <a:r>
                        <a:rPr lang="en-US" sz="1400" b="0" err="1">
                          <a:solidFill>
                            <a:schemeClr val="tx1"/>
                          </a:solidFill>
                        </a:rPr>
                        <a:t>ever_married</a:t>
                      </a:r>
                      <a:endParaRPr lang="en-US" sz="1400" b="0">
                        <a:solidFill>
                          <a:schemeClr val="tx1"/>
                        </a:solidFill>
                      </a:endParaRPr>
                    </a:p>
                    <a:p>
                      <a:pPr marL="342900" indent="-342900" algn="l">
                        <a:buAutoNum type="arabicParenR"/>
                      </a:pPr>
                      <a:r>
                        <a:rPr lang="en-US" sz="1400" b="0">
                          <a:solidFill>
                            <a:schemeClr val="tx1"/>
                          </a:solidFill>
                        </a:rPr>
                        <a:t>age_group_31~50</a:t>
                      </a:r>
                    </a:p>
                    <a:p>
                      <a:pPr marL="342900" indent="-342900" algn="l">
                        <a:buAutoNum type="arabicParenR"/>
                      </a:pPr>
                      <a:r>
                        <a:rPr lang="en-US" sz="1400" b="0" err="1">
                          <a:solidFill>
                            <a:schemeClr val="tx1"/>
                          </a:solidFill>
                        </a:rPr>
                        <a:t>heart_disease</a:t>
                      </a:r>
                      <a:endParaRPr lang="en-US" sz="1400" b="0">
                        <a:solidFill>
                          <a:schemeClr val="tx1"/>
                        </a:solidFill>
                      </a:endParaRPr>
                    </a:p>
                    <a:p>
                      <a:pPr marL="342900" indent="-342900" algn="l">
                        <a:buAutoNum type="arabicParenR"/>
                      </a:pPr>
                      <a:r>
                        <a:rPr lang="en-US" sz="1400" b="0">
                          <a:solidFill>
                            <a:schemeClr val="tx1"/>
                          </a:solidFill>
                        </a:rPr>
                        <a:t>age_group_71~80</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07451751"/>
                  </a:ext>
                </a:extLst>
              </a:tr>
            </a:tbl>
          </a:graphicData>
        </a:graphic>
      </p:graphicFrame>
      <p:sp>
        <p:nvSpPr>
          <p:cNvPr id="19" name="TextBox 18">
            <a:extLst>
              <a:ext uri="{FF2B5EF4-FFF2-40B4-BE49-F238E27FC236}">
                <a16:creationId xmlns:a16="http://schemas.microsoft.com/office/drawing/2014/main" id="{A99A5AA6-E1CB-5FBF-1627-801AC202AF22}"/>
              </a:ext>
            </a:extLst>
          </p:cNvPr>
          <p:cNvSpPr txBox="1"/>
          <p:nvPr/>
        </p:nvSpPr>
        <p:spPr>
          <a:xfrm>
            <a:off x="4869699" y="1616913"/>
            <a:ext cx="5092741" cy="338554"/>
          </a:xfrm>
          <a:prstGeom prst="rect">
            <a:avLst/>
          </a:prstGeom>
          <a:noFill/>
        </p:spPr>
        <p:txBody>
          <a:bodyPr wrap="none" rtlCol="0">
            <a:spAutoFit/>
          </a:bodyPr>
          <a:lstStyle/>
          <a:p>
            <a:r>
              <a:rPr lang="en-US" sz="1600" b="1"/>
              <a:t>Logistic Regression Coefficients (sorted by absolute value)</a:t>
            </a:r>
          </a:p>
        </p:txBody>
      </p:sp>
      <p:pic>
        <p:nvPicPr>
          <p:cNvPr id="33" name="Picture 32">
            <a:extLst>
              <a:ext uri="{FF2B5EF4-FFF2-40B4-BE49-F238E27FC236}">
                <a16:creationId xmlns:a16="http://schemas.microsoft.com/office/drawing/2014/main" id="{1754C393-2414-03F9-40C3-96B721F20EF2}"/>
              </a:ext>
            </a:extLst>
          </p:cNvPr>
          <p:cNvPicPr>
            <a:picLocks noChangeAspect="1"/>
          </p:cNvPicPr>
          <p:nvPr/>
        </p:nvPicPr>
        <p:blipFill rotWithShape="1">
          <a:blip r:embed="rId3"/>
          <a:srcRect l="2877" t="3607"/>
          <a:stretch/>
        </p:blipFill>
        <p:spPr>
          <a:xfrm>
            <a:off x="4543610" y="1983975"/>
            <a:ext cx="7238658" cy="4372375"/>
          </a:xfrm>
          <a:prstGeom prst="rect">
            <a:avLst/>
          </a:prstGeom>
        </p:spPr>
      </p:pic>
      <p:sp>
        <p:nvSpPr>
          <p:cNvPr id="34" name="TextBox 33">
            <a:extLst>
              <a:ext uri="{FF2B5EF4-FFF2-40B4-BE49-F238E27FC236}">
                <a16:creationId xmlns:a16="http://schemas.microsoft.com/office/drawing/2014/main" id="{42AFD276-0332-2101-1B70-CF64F08A255E}"/>
              </a:ext>
            </a:extLst>
          </p:cNvPr>
          <p:cNvSpPr txBox="1"/>
          <p:nvPr/>
        </p:nvSpPr>
        <p:spPr>
          <a:xfrm>
            <a:off x="7955130" y="2093273"/>
            <a:ext cx="3826178" cy="738664"/>
          </a:xfrm>
          <a:prstGeom prst="rect">
            <a:avLst/>
          </a:prstGeom>
          <a:noFill/>
        </p:spPr>
        <p:txBody>
          <a:bodyPr wrap="square" lIns="91440" tIns="45720" rIns="91440" bIns="45720" rtlCol="0" anchor="t">
            <a:spAutoFit/>
          </a:bodyPr>
          <a:lstStyle/>
          <a:p>
            <a:r>
              <a:rPr lang="en-US" sz="1400" b="1" i="1">
                <a:solidFill>
                  <a:srgbClr val="374151"/>
                </a:solidFill>
                <a:effectLst/>
                <a:latin typeface="Söhne"/>
              </a:rPr>
              <a:t>Logistic Regression Coefficients shows how much each feature contributes to the prediction of the target variable.</a:t>
            </a:r>
            <a:endParaRPr lang="en-US" sz="1400" b="1" i="1"/>
          </a:p>
        </p:txBody>
      </p:sp>
      <p:graphicFrame>
        <p:nvGraphicFramePr>
          <p:cNvPr id="3" name="Table 2">
            <a:extLst>
              <a:ext uri="{FF2B5EF4-FFF2-40B4-BE49-F238E27FC236}">
                <a16:creationId xmlns:a16="http://schemas.microsoft.com/office/drawing/2014/main" id="{11365B3C-EC73-9EE5-8919-58113DE66760}"/>
              </a:ext>
            </a:extLst>
          </p:cNvPr>
          <p:cNvGraphicFramePr>
            <a:graphicFrameLocks/>
          </p:cNvGraphicFramePr>
          <p:nvPr>
            <p:extLst>
              <p:ext uri="{D42A27DB-BD31-4B8C-83A1-F6EECF244321}">
                <p14:modId xmlns:p14="http://schemas.microsoft.com/office/powerpoint/2010/main" val="3342703304"/>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3091826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9EF5-A39B-F25A-4446-75082D0B93C4}"/>
              </a:ext>
            </a:extLst>
          </p:cNvPr>
          <p:cNvSpPr>
            <a:spLocks noGrp="1"/>
          </p:cNvSpPr>
          <p:nvPr>
            <p:ph type="title"/>
          </p:nvPr>
        </p:nvSpPr>
        <p:spPr/>
        <p:txBody>
          <a:bodyPr/>
          <a:lstStyle/>
          <a:p>
            <a:r>
              <a:rPr lang="en-US"/>
              <a:t>Final Model</a:t>
            </a:r>
          </a:p>
        </p:txBody>
      </p:sp>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p:txBody>
          <a:bodyPr/>
          <a:lstStyle/>
          <a:p>
            <a:fld id="{B94023F1-3814-4245-991E-88837347C860}" type="slidenum">
              <a:rPr lang="en-US" smtClean="0"/>
              <a:t>17</a:t>
            </a:fld>
            <a:endParaRPr lang="en-US"/>
          </a:p>
        </p:txBody>
      </p:sp>
      <p:cxnSp>
        <p:nvCxnSpPr>
          <p:cNvPr id="94" name="Straight Connector 93">
            <a:extLst>
              <a:ext uri="{FF2B5EF4-FFF2-40B4-BE49-F238E27FC236}">
                <a16:creationId xmlns:a16="http://schemas.microsoft.com/office/drawing/2014/main" id="{838EFE9F-035E-4420-1C4C-11E1291ADE96}"/>
              </a:ext>
            </a:extLst>
          </p:cNvPr>
          <p:cNvCxnSpPr>
            <a:cxnSpLocks/>
          </p:cNvCxnSpPr>
          <p:nvPr/>
        </p:nvCxnSpPr>
        <p:spPr>
          <a:xfrm>
            <a:off x="6781956" y="3757955"/>
            <a:ext cx="0" cy="9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4A636F5-2AB4-F46A-00B3-688E531BA4CF}"/>
              </a:ext>
            </a:extLst>
          </p:cNvPr>
          <p:cNvCxnSpPr>
            <a:cxnSpLocks/>
          </p:cNvCxnSpPr>
          <p:nvPr/>
        </p:nvCxnSpPr>
        <p:spPr>
          <a:xfrm>
            <a:off x="2318080" y="3890160"/>
            <a:ext cx="0" cy="9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E9D5980-1223-8010-FF3D-D83AC0C7EB7C}"/>
              </a:ext>
            </a:extLst>
          </p:cNvPr>
          <p:cNvCxnSpPr>
            <a:cxnSpLocks/>
          </p:cNvCxnSpPr>
          <p:nvPr/>
        </p:nvCxnSpPr>
        <p:spPr>
          <a:xfrm>
            <a:off x="6095797" y="2179954"/>
            <a:ext cx="0" cy="162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7D23563-3BAF-E7D6-C566-26F181D5628B}"/>
              </a:ext>
            </a:extLst>
          </p:cNvPr>
          <p:cNvCxnSpPr>
            <a:cxnSpLocks/>
          </p:cNvCxnSpPr>
          <p:nvPr/>
        </p:nvCxnSpPr>
        <p:spPr>
          <a:xfrm>
            <a:off x="1645500" y="2866562"/>
            <a:ext cx="0" cy="90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E97F5A2-6063-145E-D0AC-DDB146D34293}"/>
              </a:ext>
            </a:extLst>
          </p:cNvPr>
          <p:cNvCxnSpPr>
            <a:cxnSpLocks/>
          </p:cNvCxnSpPr>
          <p:nvPr/>
        </p:nvCxnSpPr>
        <p:spPr>
          <a:xfrm>
            <a:off x="10591800" y="2831753"/>
            <a:ext cx="0" cy="93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AE1EC1B-6398-5434-F5D6-19341D416108}"/>
              </a:ext>
            </a:extLst>
          </p:cNvPr>
          <p:cNvCxnSpPr>
            <a:cxnSpLocks/>
          </p:cNvCxnSpPr>
          <p:nvPr/>
        </p:nvCxnSpPr>
        <p:spPr>
          <a:xfrm>
            <a:off x="9510823" y="4824758"/>
            <a:ext cx="18429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1D7D35C-FB03-8FF4-0FA1-86394ED1DEA5}"/>
              </a:ext>
            </a:extLst>
          </p:cNvPr>
          <p:cNvCxnSpPr>
            <a:cxnSpLocks/>
          </p:cNvCxnSpPr>
          <p:nvPr/>
        </p:nvCxnSpPr>
        <p:spPr>
          <a:xfrm>
            <a:off x="6018028" y="4825951"/>
            <a:ext cx="184297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Freeform 61">
            <a:extLst>
              <a:ext uri="{FF2B5EF4-FFF2-40B4-BE49-F238E27FC236}">
                <a16:creationId xmlns:a16="http://schemas.microsoft.com/office/drawing/2014/main" id="{97D1F62B-BF0A-ED0B-8EF8-41101DDC7AD3}"/>
              </a:ext>
            </a:extLst>
          </p:cNvPr>
          <p:cNvSpPr/>
          <p:nvPr/>
        </p:nvSpPr>
        <p:spPr>
          <a:xfrm>
            <a:off x="5465391" y="1573420"/>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00206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Stroke Data</a:t>
            </a:r>
          </a:p>
        </p:txBody>
      </p:sp>
      <p:cxnSp>
        <p:nvCxnSpPr>
          <p:cNvPr id="103" name="Straight Connector 102">
            <a:extLst>
              <a:ext uri="{FF2B5EF4-FFF2-40B4-BE49-F238E27FC236}">
                <a16:creationId xmlns:a16="http://schemas.microsoft.com/office/drawing/2014/main" id="{E4CC2864-D39F-D28A-20F5-65EAC1ADC112}"/>
              </a:ext>
            </a:extLst>
          </p:cNvPr>
          <p:cNvCxnSpPr>
            <a:cxnSpLocks/>
          </p:cNvCxnSpPr>
          <p:nvPr/>
        </p:nvCxnSpPr>
        <p:spPr>
          <a:xfrm>
            <a:off x="1015500" y="3753202"/>
            <a:ext cx="13025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6E9A5D9-6F86-3C78-A872-D09EDF739ED2}"/>
              </a:ext>
            </a:extLst>
          </p:cNvPr>
          <p:cNvCxnSpPr>
            <a:cxnSpLocks/>
          </p:cNvCxnSpPr>
          <p:nvPr/>
        </p:nvCxnSpPr>
        <p:spPr>
          <a:xfrm>
            <a:off x="4650595" y="3753202"/>
            <a:ext cx="27638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5E9AD3D-9CA0-9A1C-0390-F2FCFF591454}"/>
              </a:ext>
            </a:extLst>
          </p:cNvPr>
          <p:cNvCxnSpPr>
            <a:cxnSpLocks/>
          </p:cNvCxnSpPr>
          <p:nvPr/>
        </p:nvCxnSpPr>
        <p:spPr>
          <a:xfrm>
            <a:off x="9753600" y="3753202"/>
            <a:ext cx="16728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010AEC2-193F-26CC-5C2B-834652EEDA7B}"/>
              </a:ext>
            </a:extLst>
          </p:cNvPr>
          <p:cNvCxnSpPr/>
          <p:nvPr/>
        </p:nvCxnSpPr>
        <p:spPr>
          <a:xfrm>
            <a:off x="2199300" y="2876050"/>
            <a:ext cx="781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Freeform 62">
            <a:extLst>
              <a:ext uri="{FF2B5EF4-FFF2-40B4-BE49-F238E27FC236}">
                <a16:creationId xmlns:a16="http://schemas.microsoft.com/office/drawing/2014/main" id="{96424A65-3A03-7F95-622D-C42C6DDD17DF}"/>
              </a:ext>
            </a:extLst>
          </p:cNvPr>
          <p:cNvSpPr/>
          <p:nvPr/>
        </p:nvSpPr>
        <p:spPr>
          <a:xfrm>
            <a:off x="1015500" y="2471597"/>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1C779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Preprocessing</a:t>
            </a:r>
          </a:p>
        </p:txBody>
      </p:sp>
      <p:sp>
        <p:nvSpPr>
          <p:cNvPr id="64" name="Freeform 63">
            <a:extLst>
              <a:ext uri="{FF2B5EF4-FFF2-40B4-BE49-F238E27FC236}">
                <a16:creationId xmlns:a16="http://schemas.microsoft.com/office/drawing/2014/main" id="{C5CB4872-A9B6-30E9-4419-4F22041568AE}"/>
              </a:ext>
            </a:extLst>
          </p:cNvPr>
          <p:cNvSpPr/>
          <p:nvPr/>
        </p:nvSpPr>
        <p:spPr>
          <a:xfrm>
            <a:off x="5465797" y="2471597"/>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1C779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Feature Engineering</a:t>
            </a:r>
          </a:p>
        </p:txBody>
      </p:sp>
      <p:sp>
        <p:nvSpPr>
          <p:cNvPr id="65" name="Freeform 64">
            <a:extLst>
              <a:ext uri="{FF2B5EF4-FFF2-40B4-BE49-F238E27FC236}">
                <a16:creationId xmlns:a16="http://schemas.microsoft.com/office/drawing/2014/main" id="{0A74D0BB-C80C-F96D-209D-AB098E2D8341}"/>
              </a:ext>
            </a:extLst>
          </p:cNvPr>
          <p:cNvSpPr/>
          <p:nvPr/>
        </p:nvSpPr>
        <p:spPr>
          <a:xfrm>
            <a:off x="9961800" y="2471597"/>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1C7798"/>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Modeling</a:t>
            </a:r>
          </a:p>
        </p:txBody>
      </p:sp>
      <p:sp>
        <p:nvSpPr>
          <p:cNvPr id="126" name="TextBox 125">
            <a:extLst>
              <a:ext uri="{FF2B5EF4-FFF2-40B4-BE49-F238E27FC236}">
                <a16:creationId xmlns:a16="http://schemas.microsoft.com/office/drawing/2014/main" id="{064E7076-0366-71EF-79C2-332E11FC97A5}"/>
              </a:ext>
            </a:extLst>
          </p:cNvPr>
          <p:cNvSpPr txBox="1"/>
          <p:nvPr/>
        </p:nvSpPr>
        <p:spPr>
          <a:xfrm>
            <a:off x="6762277" y="1573420"/>
            <a:ext cx="2480166" cy="430887"/>
          </a:xfrm>
          <a:prstGeom prst="rect">
            <a:avLst/>
          </a:prstGeom>
          <a:noFill/>
        </p:spPr>
        <p:txBody>
          <a:bodyPr wrap="none" rtlCol="0">
            <a:spAutoFit/>
          </a:bodyPr>
          <a:lstStyle/>
          <a:p>
            <a:pPr marL="171450" indent="-171450">
              <a:buFont typeface="Arial" panose="020B0604020202020204" pitchFamily="34" charset="0"/>
              <a:buChar char="•"/>
            </a:pPr>
            <a:r>
              <a:rPr lang="en-US" sz="1050"/>
              <a:t>5,110 Observations</a:t>
            </a:r>
          </a:p>
          <a:p>
            <a:pPr marL="171450" indent="-171450">
              <a:buFont typeface="Arial" panose="020B0604020202020204" pitchFamily="34" charset="0"/>
              <a:buChar char="•"/>
            </a:pPr>
            <a:r>
              <a:rPr lang="en-US" sz="1050"/>
              <a:t>11 Input Variables, 1 Output Variable</a:t>
            </a:r>
          </a:p>
        </p:txBody>
      </p:sp>
      <p:sp>
        <p:nvSpPr>
          <p:cNvPr id="127" name="TextBox 126">
            <a:extLst>
              <a:ext uri="{FF2B5EF4-FFF2-40B4-BE49-F238E27FC236}">
                <a16:creationId xmlns:a16="http://schemas.microsoft.com/office/drawing/2014/main" id="{9C2D7DB1-2551-1952-3EE8-AE63818491EE}"/>
              </a:ext>
            </a:extLst>
          </p:cNvPr>
          <p:cNvSpPr txBox="1"/>
          <p:nvPr/>
        </p:nvSpPr>
        <p:spPr>
          <a:xfrm>
            <a:off x="9261554" y="5223158"/>
            <a:ext cx="2634946" cy="430887"/>
          </a:xfrm>
          <a:prstGeom prst="rect">
            <a:avLst/>
          </a:prstGeom>
          <a:noFill/>
        </p:spPr>
        <p:txBody>
          <a:bodyPr wrap="square" rtlCol="0">
            <a:spAutoFit/>
          </a:bodyPr>
          <a:lstStyle/>
          <a:p>
            <a:pPr marL="171450" indent="-171450">
              <a:buFont typeface="Arial" panose="020B0604020202020204" pitchFamily="34" charset="0"/>
              <a:buChar char="•"/>
            </a:pPr>
            <a:r>
              <a:rPr lang="en-US" sz="1050"/>
              <a:t>Computational efficiency</a:t>
            </a:r>
          </a:p>
          <a:p>
            <a:pPr marL="171450" indent="-171450">
              <a:buFont typeface="Arial" panose="020B0604020202020204" pitchFamily="34" charset="0"/>
              <a:buChar char="•"/>
            </a:pPr>
            <a:r>
              <a:rPr lang="en-US" sz="1050"/>
              <a:t>Model performance (ROC-AUC)</a:t>
            </a:r>
          </a:p>
        </p:txBody>
      </p:sp>
      <p:sp>
        <p:nvSpPr>
          <p:cNvPr id="129" name="TextBox 128">
            <a:extLst>
              <a:ext uri="{FF2B5EF4-FFF2-40B4-BE49-F238E27FC236}">
                <a16:creationId xmlns:a16="http://schemas.microsoft.com/office/drawing/2014/main" id="{E3B41BCC-5697-A3DC-390C-4FA2B076C86F}"/>
              </a:ext>
            </a:extLst>
          </p:cNvPr>
          <p:cNvSpPr txBox="1"/>
          <p:nvPr/>
        </p:nvSpPr>
        <p:spPr>
          <a:xfrm>
            <a:off x="1688080" y="5223158"/>
            <a:ext cx="3108978" cy="430887"/>
          </a:xfrm>
          <a:prstGeom prst="rect">
            <a:avLst/>
          </a:prstGeom>
          <a:noFill/>
        </p:spPr>
        <p:txBody>
          <a:bodyPr wrap="square" rtlCol="0">
            <a:spAutoFit/>
          </a:bodyPr>
          <a:lstStyle/>
          <a:p>
            <a:pPr marL="171450" indent="-171450">
              <a:buFont typeface="Arial" panose="020B0604020202020204" pitchFamily="34" charset="0"/>
              <a:buChar char="•"/>
            </a:pPr>
            <a:r>
              <a:rPr lang="en-US" sz="1050"/>
              <a:t>Imbalanced data ( Stroke Case: 5%)</a:t>
            </a:r>
          </a:p>
          <a:p>
            <a:pPr marL="171450" indent="-171450">
              <a:buFont typeface="Arial" panose="020B0604020202020204" pitchFamily="34" charset="0"/>
              <a:buChar char="•"/>
            </a:pPr>
            <a:r>
              <a:rPr lang="en-US" sz="1050"/>
              <a:t>Synthetic observation of the minority class</a:t>
            </a:r>
          </a:p>
        </p:txBody>
      </p:sp>
      <p:cxnSp>
        <p:nvCxnSpPr>
          <p:cNvPr id="130" name="Straight Connector 129">
            <a:extLst>
              <a:ext uri="{FF2B5EF4-FFF2-40B4-BE49-F238E27FC236}">
                <a16:creationId xmlns:a16="http://schemas.microsoft.com/office/drawing/2014/main" id="{4D8C18B0-B319-9771-2A2E-49F847A14660}"/>
              </a:ext>
            </a:extLst>
          </p:cNvPr>
          <p:cNvCxnSpPr>
            <a:cxnSpLocks/>
          </p:cNvCxnSpPr>
          <p:nvPr/>
        </p:nvCxnSpPr>
        <p:spPr>
          <a:xfrm>
            <a:off x="9916500" y="3808762"/>
            <a:ext cx="0" cy="93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0F933BD-25DF-618E-69F6-077A72801C44}"/>
              </a:ext>
            </a:extLst>
          </p:cNvPr>
          <p:cNvCxnSpPr>
            <a:cxnSpLocks/>
          </p:cNvCxnSpPr>
          <p:nvPr/>
        </p:nvCxnSpPr>
        <p:spPr>
          <a:xfrm>
            <a:off x="11266500" y="3808762"/>
            <a:ext cx="0" cy="93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Freeform 65">
            <a:extLst>
              <a:ext uri="{FF2B5EF4-FFF2-40B4-BE49-F238E27FC236}">
                <a16:creationId xmlns:a16="http://schemas.microsoft.com/office/drawing/2014/main" id="{9F827601-8093-D9D8-F856-50A4061EEC7D}"/>
              </a:ext>
            </a:extLst>
          </p:cNvPr>
          <p:cNvSpPr/>
          <p:nvPr/>
        </p:nvSpPr>
        <p:spPr>
          <a:xfrm>
            <a:off x="338080" y="3369774"/>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A0C7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Nulls, outliers, anomalies</a:t>
            </a:r>
          </a:p>
        </p:txBody>
      </p:sp>
      <p:sp>
        <p:nvSpPr>
          <p:cNvPr id="67" name="Freeform 66">
            <a:extLst>
              <a:ext uri="{FF2B5EF4-FFF2-40B4-BE49-F238E27FC236}">
                <a16:creationId xmlns:a16="http://schemas.microsoft.com/office/drawing/2014/main" id="{76D2256C-48B6-7460-C750-F199B9AFF08D}"/>
              </a:ext>
            </a:extLst>
          </p:cNvPr>
          <p:cNvSpPr/>
          <p:nvPr/>
        </p:nvSpPr>
        <p:spPr>
          <a:xfrm>
            <a:off x="1688080" y="3369774"/>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A0C7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err="1"/>
              <a:t>Upsampling</a:t>
            </a:r>
            <a:endParaRPr lang="en-US" sz="1400" b="1" kern="1200"/>
          </a:p>
        </p:txBody>
      </p:sp>
      <p:sp>
        <p:nvSpPr>
          <p:cNvPr id="68" name="Freeform 67">
            <a:extLst>
              <a:ext uri="{FF2B5EF4-FFF2-40B4-BE49-F238E27FC236}">
                <a16:creationId xmlns:a16="http://schemas.microsoft.com/office/drawing/2014/main" id="{C6CF54DE-5E85-3A9D-048E-B6E7F4571E80}"/>
              </a:ext>
            </a:extLst>
          </p:cNvPr>
          <p:cNvSpPr/>
          <p:nvPr/>
        </p:nvSpPr>
        <p:spPr>
          <a:xfrm>
            <a:off x="4113195" y="3369774"/>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A0C7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Binning / Categorizing</a:t>
            </a:r>
          </a:p>
        </p:txBody>
      </p:sp>
      <p:sp>
        <p:nvSpPr>
          <p:cNvPr id="69" name="Freeform 68">
            <a:extLst>
              <a:ext uri="{FF2B5EF4-FFF2-40B4-BE49-F238E27FC236}">
                <a16:creationId xmlns:a16="http://schemas.microsoft.com/office/drawing/2014/main" id="{BF0BC23E-A96E-00A9-3C65-01064EC949CD}"/>
              </a:ext>
            </a:extLst>
          </p:cNvPr>
          <p:cNvSpPr/>
          <p:nvPr/>
        </p:nvSpPr>
        <p:spPr>
          <a:xfrm>
            <a:off x="5465797" y="3369774"/>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A0C7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One-hot Encoding</a:t>
            </a:r>
          </a:p>
        </p:txBody>
      </p:sp>
      <p:sp>
        <p:nvSpPr>
          <p:cNvPr id="70" name="Freeform 69">
            <a:extLst>
              <a:ext uri="{FF2B5EF4-FFF2-40B4-BE49-F238E27FC236}">
                <a16:creationId xmlns:a16="http://schemas.microsoft.com/office/drawing/2014/main" id="{312D4AEA-B9FF-4AB2-0E16-6CA018B5DD12}"/>
              </a:ext>
            </a:extLst>
          </p:cNvPr>
          <p:cNvSpPr/>
          <p:nvPr/>
        </p:nvSpPr>
        <p:spPr>
          <a:xfrm>
            <a:off x="6841145" y="3369774"/>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A0C7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Feature Selection</a:t>
            </a:r>
          </a:p>
        </p:txBody>
      </p:sp>
      <p:sp>
        <p:nvSpPr>
          <p:cNvPr id="73" name="Freeform 72">
            <a:extLst>
              <a:ext uri="{FF2B5EF4-FFF2-40B4-BE49-F238E27FC236}">
                <a16:creationId xmlns:a16="http://schemas.microsoft.com/office/drawing/2014/main" id="{93E7BDAF-8E7D-4F20-0062-F273E0206B83}"/>
              </a:ext>
            </a:extLst>
          </p:cNvPr>
          <p:cNvSpPr/>
          <p:nvPr/>
        </p:nvSpPr>
        <p:spPr>
          <a:xfrm>
            <a:off x="9286500" y="3369774"/>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A0C7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Linear Classifier</a:t>
            </a:r>
          </a:p>
        </p:txBody>
      </p:sp>
      <p:sp>
        <p:nvSpPr>
          <p:cNvPr id="72" name="Freeform 71">
            <a:extLst>
              <a:ext uri="{FF2B5EF4-FFF2-40B4-BE49-F238E27FC236}">
                <a16:creationId xmlns:a16="http://schemas.microsoft.com/office/drawing/2014/main" id="{F178C707-9BDF-95C7-4C96-176642B94DF9}"/>
              </a:ext>
            </a:extLst>
          </p:cNvPr>
          <p:cNvSpPr/>
          <p:nvPr/>
        </p:nvSpPr>
        <p:spPr>
          <a:xfrm>
            <a:off x="10636500" y="3369774"/>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A0C787"/>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Non-Linear Classifier</a:t>
            </a:r>
          </a:p>
        </p:txBody>
      </p:sp>
      <p:sp>
        <p:nvSpPr>
          <p:cNvPr id="74" name="Freeform 73">
            <a:extLst>
              <a:ext uri="{FF2B5EF4-FFF2-40B4-BE49-F238E27FC236}">
                <a16:creationId xmlns:a16="http://schemas.microsoft.com/office/drawing/2014/main" id="{6C917AF9-F36E-699A-43E8-B05A30E3A368}"/>
              </a:ext>
            </a:extLst>
          </p:cNvPr>
          <p:cNvSpPr/>
          <p:nvPr/>
        </p:nvSpPr>
        <p:spPr>
          <a:xfrm>
            <a:off x="1688080" y="4481352"/>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CCD16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SMOTE</a:t>
            </a:r>
          </a:p>
        </p:txBody>
      </p:sp>
      <p:sp>
        <p:nvSpPr>
          <p:cNvPr id="75" name="Freeform 74">
            <a:extLst>
              <a:ext uri="{FF2B5EF4-FFF2-40B4-BE49-F238E27FC236}">
                <a16:creationId xmlns:a16="http://schemas.microsoft.com/office/drawing/2014/main" id="{AB7A963F-9A05-156A-DCDB-D6060B2B3AE5}"/>
              </a:ext>
            </a:extLst>
          </p:cNvPr>
          <p:cNvSpPr/>
          <p:nvPr/>
        </p:nvSpPr>
        <p:spPr>
          <a:xfrm>
            <a:off x="4797058" y="4481352"/>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CCD16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Feature Importance</a:t>
            </a:r>
          </a:p>
        </p:txBody>
      </p:sp>
      <p:sp>
        <p:nvSpPr>
          <p:cNvPr id="76" name="Freeform 75">
            <a:extLst>
              <a:ext uri="{FF2B5EF4-FFF2-40B4-BE49-F238E27FC236}">
                <a16:creationId xmlns:a16="http://schemas.microsoft.com/office/drawing/2014/main" id="{27D459B9-A99E-6F66-A230-DB525DA01758}"/>
              </a:ext>
            </a:extLst>
          </p:cNvPr>
          <p:cNvSpPr/>
          <p:nvPr/>
        </p:nvSpPr>
        <p:spPr>
          <a:xfrm>
            <a:off x="6151956" y="4481352"/>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CCD16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P-value </a:t>
            </a:r>
          </a:p>
        </p:txBody>
      </p:sp>
      <p:sp>
        <p:nvSpPr>
          <p:cNvPr id="77" name="Freeform 76">
            <a:extLst>
              <a:ext uri="{FF2B5EF4-FFF2-40B4-BE49-F238E27FC236}">
                <a16:creationId xmlns:a16="http://schemas.microsoft.com/office/drawing/2014/main" id="{CB98F25B-A1F1-C92C-4830-11FB4968E8F2}"/>
              </a:ext>
            </a:extLst>
          </p:cNvPr>
          <p:cNvSpPr/>
          <p:nvPr/>
        </p:nvSpPr>
        <p:spPr>
          <a:xfrm>
            <a:off x="7506854" y="4481352"/>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CCD16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Correlation</a:t>
            </a:r>
          </a:p>
        </p:txBody>
      </p:sp>
      <p:sp>
        <p:nvSpPr>
          <p:cNvPr id="78" name="Freeform 77">
            <a:extLst>
              <a:ext uri="{FF2B5EF4-FFF2-40B4-BE49-F238E27FC236}">
                <a16:creationId xmlns:a16="http://schemas.microsoft.com/office/drawing/2014/main" id="{4F2C5FA8-DF2E-C365-933A-AD2D5319D314}"/>
              </a:ext>
            </a:extLst>
          </p:cNvPr>
          <p:cNvSpPr/>
          <p:nvPr/>
        </p:nvSpPr>
        <p:spPr>
          <a:xfrm>
            <a:off x="9286500" y="4481352"/>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CCD16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Logistic Regression</a:t>
            </a:r>
          </a:p>
        </p:txBody>
      </p:sp>
      <p:sp>
        <p:nvSpPr>
          <p:cNvPr id="79" name="Freeform 78">
            <a:extLst>
              <a:ext uri="{FF2B5EF4-FFF2-40B4-BE49-F238E27FC236}">
                <a16:creationId xmlns:a16="http://schemas.microsoft.com/office/drawing/2014/main" id="{B78BB382-9889-088F-2DFF-5E9442A0555A}"/>
              </a:ext>
            </a:extLst>
          </p:cNvPr>
          <p:cNvSpPr/>
          <p:nvPr/>
        </p:nvSpPr>
        <p:spPr>
          <a:xfrm>
            <a:off x="10636500" y="4481352"/>
            <a:ext cx="1260000" cy="720000"/>
          </a:xfrm>
          <a:custGeom>
            <a:avLst/>
            <a:gdLst>
              <a:gd name="connsiteX0" fmla="*/ 0 w 929731"/>
              <a:gd name="connsiteY0" fmla="*/ 46487 h 464865"/>
              <a:gd name="connsiteX1" fmla="*/ 46487 w 929731"/>
              <a:gd name="connsiteY1" fmla="*/ 0 h 464865"/>
              <a:gd name="connsiteX2" fmla="*/ 883245 w 929731"/>
              <a:gd name="connsiteY2" fmla="*/ 0 h 464865"/>
              <a:gd name="connsiteX3" fmla="*/ 929732 w 929731"/>
              <a:gd name="connsiteY3" fmla="*/ 46487 h 464865"/>
              <a:gd name="connsiteX4" fmla="*/ 929731 w 929731"/>
              <a:gd name="connsiteY4" fmla="*/ 418379 h 464865"/>
              <a:gd name="connsiteX5" fmla="*/ 883244 w 929731"/>
              <a:gd name="connsiteY5" fmla="*/ 464866 h 464865"/>
              <a:gd name="connsiteX6" fmla="*/ 46487 w 929731"/>
              <a:gd name="connsiteY6" fmla="*/ 464865 h 464865"/>
              <a:gd name="connsiteX7" fmla="*/ 0 w 929731"/>
              <a:gd name="connsiteY7" fmla="*/ 418378 h 464865"/>
              <a:gd name="connsiteX8" fmla="*/ 0 w 929731"/>
              <a:gd name="connsiteY8" fmla="*/ 46487 h 464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731" h="464865">
                <a:moveTo>
                  <a:pt x="0" y="46487"/>
                </a:moveTo>
                <a:cubicBezTo>
                  <a:pt x="0" y="20813"/>
                  <a:pt x="20813" y="0"/>
                  <a:pt x="46487" y="0"/>
                </a:cubicBezTo>
                <a:lnTo>
                  <a:pt x="883245" y="0"/>
                </a:lnTo>
                <a:cubicBezTo>
                  <a:pt x="908919" y="0"/>
                  <a:pt x="929732" y="20813"/>
                  <a:pt x="929732" y="46487"/>
                </a:cubicBezTo>
                <a:cubicBezTo>
                  <a:pt x="929732" y="170451"/>
                  <a:pt x="929731" y="294415"/>
                  <a:pt x="929731" y="418379"/>
                </a:cubicBezTo>
                <a:cubicBezTo>
                  <a:pt x="929731" y="444053"/>
                  <a:pt x="908918" y="464866"/>
                  <a:pt x="883244" y="464866"/>
                </a:cubicBezTo>
                <a:lnTo>
                  <a:pt x="46487" y="464865"/>
                </a:lnTo>
                <a:cubicBezTo>
                  <a:pt x="20813" y="464865"/>
                  <a:pt x="0" y="444052"/>
                  <a:pt x="0" y="418378"/>
                </a:cubicBezTo>
                <a:lnTo>
                  <a:pt x="0" y="46487"/>
                </a:lnTo>
                <a:close/>
              </a:path>
            </a:pathLst>
          </a:custGeom>
          <a:solidFill>
            <a:srgbClr val="CCD16E"/>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35" tIns="21235" rIns="21235" bIns="21235" numCol="1" spcCol="1270" anchor="ctr" anchorCtr="0">
            <a:noAutofit/>
          </a:bodyPr>
          <a:lstStyle/>
          <a:p>
            <a:pPr marL="0" lvl="0" indent="0" algn="ctr" defTabSz="533400">
              <a:lnSpc>
                <a:spcPct val="90000"/>
              </a:lnSpc>
              <a:spcBef>
                <a:spcPct val="0"/>
              </a:spcBef>
              <a:spcAft>
                <a:spcPct val="35000"/>
              </a:spcAft>
              <a:buNone/>
            </a:pPr>
            <a:r>
              <a:rPr lang="en-US" sz="1400" b="1" kern="1200"/>
              <a:t>Random Forest</a:t>
            </a:r>
          </a:p>
        </p:txBody>
      </p:sp>
      <p:sp>
        <p:nvSpPr>
          <p:cNvPr id="119" name="6-Point Star 118">
            <a:extLst>
              <a:ext uri="{FF2B5EF4-FFF2-40B4-BE49-F238E27FC236}">
                <a16:creationId xmlns:a16="http://schemas.microsoft.com/office/drawing/2014/main" id="{E94B87DB-8DBF-3016-2914-8D294F5F71E3}"/>
              </a:ext>
            </a:extLst>
          </p:cNvPr>
          <p:cNvSpPr/>
          <p:nvPr/>
        </p:nvSpPr>
        <p:spPr>
          <a:xfrm>
            <a:off x="9114823" y="4327834"/>
            <a:ext cx="396000" cy="396000"/>
          </a:xfrm>
          <a:prstGeom prst="star6">
            <a:avLst/>
          </a:prstGeom>
          <a:solidFill>
            <a:srgbClr val="F7B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32" name="TextBox 131">
            <a:extLst>
              <a:ext uri="{FF2B5EF4-FFF2-40B4-BE49-F238E27FC236}">
                <a16:creationId xmlns:a16="http://schemas.microsoft.com/office/drawing/2014/main" id="{0CCB3835-4057-0BA1-E813-028C87A97553}"/>
              </a:ext>
            </a:extLst>
          </p:cNvPr>
          <p:cNvSpPr txBox="1"/>
          <p:nvPr/>
        </p:nvSpPr>
        <p:spPr>
          <a:xfrm>
            <a:off x="4797058" y="5223158"/>
            <a:ext cx="3969796" cy="430887"/>
          </a:xfrm>
          <a:prstGeom prst="rect">
            <a:avLst/>
          </a:prstGeom>
          <a:noFill/>
        </p:spPr>
        <p:txBody>
          <a:bodyPr wrap="square" rtlCol="0">
            <a:spAutoFit/>
          </a:bodyPr>
          <a:lstStyle/>
          <a:p>
            <a:pPr marL="171450" indent="-171450">
              <a:buFont typeface="Arial" panose="020B0604020202020204" pitchFamily="34" charset="0"/>
              <a:buChar char="•"/>
            </a:pPr>
            <a:r>
              <a:rPr lang="en-US" sz="1050"/>
              <a:t>Major Features: Individuals who are married, aged 31-50 or 71-80, and have heart disease </a:t>
            </a:r>
          </a:p>
        </p:txBody>
      </p:sp>
      <p:sp>
        <p:nvSpPr>
          <p:cNvPr id="133" name="TextBox 132">
            <a:extLst>
              <a:ext uri="{FF2B5EF4-FFF2-40B4-BE49-F238E27FC236}">
                <a16:creationId xmlns:a16="http://schemas.microsoft.com/office/drawing/2014/main" id="{CFDB3B97-7457-6017-8549-B5883B37B013}"/>
              </a:ext>
            </a:extLst>
          </p:cNvPr>
          <p:cNvSpPr txBox="1"/>
          <p:nvPr/>
        </p:nvSpPr>
        <p:spPr>
          <a:xfrm>
            <a:off x="4113195" y="4097269"/>
            <a:ext cx="2177298" cy="261610"/>
          </a:xfrm>
          <a:prstGeom prst="rect">
            <a:avLst/>
          </a:prstGeom>
          <a:noFill/>
        </p:spPr>
        <p:txBody>
          <a:bodyPr wrap="square" rtlCol="0">
            <a:spAutoFit/>
          </a:bodyPr>
          <a:lstStyle/>
          <a:p>
            <a:pPr marL="171450" indent="-171450">
              <a:buFont typeface="Arial" panose="020B0604020202020204" pitchFamily="34" charset="0"/>
              <a:buChar char="•"/>
            </a:pPr>
            <a:r>
              <a:rPr lang="en-US" sz="1050"/>
              <a:t>Age, Obesity, Diabetes Group</a:t>
            </a:r>
          </a:p>
        </p:txBody>
      </p:sp>
      <p:sp>
        <p:nvSpPr>
          <p:cNvPr id="134" name="TextBox 133">
            <a:extLst>
              <a:ext uri="{FF2B5EF4-FFF2-40B4-BE49-F238E27FC236}">
                <a16:creationId xmlns:a16="http://schemas.microsoft.com/office/drawing/2014/main" id="{84A40BE5-D634-B8D7-3C90-FD62B861A38D}"/>
              </a:ext>
            </a:extLst>
          </p:cNvPr>
          <p:cNvSpPr txBox="1"/>
          <p:nvPr/>
        </p:nvSpPr>
        <p:spPr>
          <a:xfrm>
            <a:off x="6762277" y="2471597"/>
            <a:ext cx="2177298" cy="261610"/>
          </a:xfrm>
          <a:prstGeom prst="rect">
            <a:avLst/>
          </a:prstGeom>
          <a:noFill/>
        </p:spPr>
        <p:txBody>
          <a:bodyPr wrap="square" rtlCol="0">
            <a:spAutoFit/>
          </a:bodyPr>
          <a:lstStyle/>
          <a:p>
            <a:pPr marL="171450" indent="-171450">
              <a:buFont typeface="Arial" panose="020B0604020202020204" pitchFamily="34" charset="0"/>
              <a:buChar char="•"/>
            </a:pPr>
            <a:r>
              <a:rPr lang="en-US" sz="1050"/>
              <a:t>From 11 to 8 Input Variables</a:t>
            </a:r>
          </a:p>
        </p:txBody>
      </p:sp>
      <p:sp>
        <p:nvSpPr>
          <p:cNvPr id="141" name="Rounded Rectangle 140">
            <a:extLst>
              <a:ext uri="{FF2B5EF4-FFF2-40B4-BE49-F238E27FC236}">
                <a16:creationId xmlns:a16="http://schemas.microsoft.com/office/drawing/2014/main" id="{F1E916FA-4D27-FCFC-6C61-4B9FFD502A18}"/>
              </a:ext>
            </a:extLst>
          </p:cNvPr>
          <p:cNvSpPr/>
          <p:nvPr/>
        </p:nvSpPr>
        <p:spPr>
          <a:xfrm>
            <a:off x="336000" y="5815565"/>
            <a:ext cx="11520000" cy="504000"/>
          </a:xfrm>
          <a:prstGeom prst="round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Final Model: Logistic Regression | Stroke Predictive Accuracy: 93.90 </a:t>
            </a:r>
          </a:p>
        </p:txBody>
      </p:sp>
      <p:graphicFrame>
        <p:nvGraphicFramePr>
          <p:cNvPr id="142" name="Table 141">
            <a:extLst>
              <a:ext uri="{FF2B5EF4-FFF2-40B4-BE49-F238E27FC236}">
                <a16:creationId xmlns:a16="http://schemas.microsoft.com/office/drawing/2014/main" id="{4038C5A0-63AC-9DB2-ED3C-046C407F57E2}"/>
              </a:ext>
            </a:extLst>
          </p:cNvPr>
          <p:cNvGraphicFramePr>
            <a:graphicFrameLocks/>
          </p:cNvGraphicFramePr>
          <p:nvPr>
            <p:extLst>
              <p:ext uri="{D42A27DB-BD31-4B8C-83A1-F6EECF244321}">
                <p14:modId xmlns:p14="http://schemas.microsoft.com/office/powerpoint/2010/main" val="2147435951"/>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3">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322598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10301-C0F1-9FBE-DAF1-D09A4267252B}"/>
              </a:ext>
            </a:extLst>
          </p:cNvPr>
          <p:cNvSpPr>
            <a:spLocks noGrp="1"/>
          </p:cNvSpPr>
          <p:nvPr>
            <p:ph type="title"/>
          </p:nvPr>
        </p:nvSpPr>
        <p:spPr/>
        <p:txBody>
          <a:bodyPr/>
          <a:lstStyle/>
          <a:p>
            <a:r>
              <a:rPr lang="en-US"/>
              <a:t>Recommendations</a:t>
            </a:r>
          </a:p>
        </p:txBody>
      </p:sp>
      <p:sp>
        <p:nvSpPr>
          <p:cNvPr id="5" name="Slide Number Placeholder 4">
            <a:extLst>
              <a:ext uri="{FF2B5EF4-FFF2-40B4-BE49-F238E27FC236}">
                <a16:creationId xmlns:a16="http://schemas.microsoft.com/office/drawing/2014/main" id="{46651C1F-1B1A-EDDE-95B4-8773A43ED209}"/>
              </a:ext>
            </a:extLst>
          </p:cNvPr>
          <p:cNvSpPr>
            <a:spLocks noGrp="1"/>
          </p:cNvSpPr>
          <p:nvPr>
            <p:ph type="sldNum" sz="quarter" idx="12"/>
          </p:nvPr>
        </p:nvSpPr>
        <p:spPr/>
        <p:txBody>
          <a:bodyPr/>
          <a:lstStyle/>
          <a:p>
            <a:fld id="{B94023F1-3814-4245-991E-88837347C860}" type="slidenum">
              <a:rPr lang="en-US" smtClean="0"/>
              <a:t>18</a:t>
            </a:fld>
            <a:endParaRPr lang="en-US"/>
          </a:p>
        </p:txBody>
      </p:sp>
      <p:pic>
        <p:nvPicPr>
          <p:cNvPr id="35" name="Picture 34" descr="Shape&#10;&#10;Description automatically generated with low confidence">
            <a:extLst>
              <a:ext uri="{FF2B5EF4-FFF2-40B4-BE49-F238E27FC236}">
                <a16:creationId xmlns:a16="http://schemas.microsoft.com/office/drawing/2014/main" id="{D1C7C6FE-23E5-C690-15B9-450C53A293DF}"/>
              </a:ext>
            </a:extLst>
          </p:cNvPr>
          <p:cNvPicPr>
            <a:picLocks noChangeAspect="1"/>
          </p:cNvPicPr>
          <p:nvPr/>
        </p:nvPicPr>
        <p:blipFill>
          <a:blip r:embed="rId3"/>
          <a:stretch>
            <a:fillRect/>
          </a:stretch>
        </p:blipFill>
        <p:spPr>
          <a:xfrm>
            <a:off x="2890510" y="-79707"/>
            <a:ext cx="0" cy="0"/>
          </a:xfrm>
          <a:prstGeom prst="rect">
            <a:avLst/>
          </a:prstGeom>
        </p:spPr>
      </p:pic>
      <p:grpSp>
        <p:nvGrpSpPr>
          <p:cNvPr id="47" name="Group 46">
            <a:extLst>
              <a:ext uri="{FF2B5EF4-FFF2-40B4-BE49-F238E27FC236}">
                <a16:creationId xmlns:a16="http://schemas.microsoft.com/office/drawing/2014/main" id="{62C36DE6-5239-8D46-BAED-C454A35F33BB}"/>
              </a:ext>
            </a:extLst>
          </p:cNvPr>
          <p:cNvGrpSpPr/>
          <p:nvPr/>
        </p:nvGrpSpPr>
        <p:grpSpPr>
          <a:xfrm>
            <a:off x="624820" y="1791671"/>
            <a:ext cx="1800000" cy="1800000"/>
            <a:chOff x="688380" y="2091816"/>
            <a:chExt cx="1800000" cy="1800000"/>
          </a:xfrm>
        </p:grpSpPr>
        <p:pic>
          <p:nvPicPr>
            <p:cNvPr id="8" name="Object 15">
              <a:extLst>
                <a:ext uri="{FF2B5EF4-FFF2-40B4-BE49-F238E27FC236}">
                  <a16:creationId xmlns:a16="http://schemas.microsoft.com/office/drawing/2014/main" id="{72A3F33A-6098-4077-04BB-68F65499B2C0}"/>
                </a:ext>
              </a:extLst>
            </p:cNvPr>
            <p:cNvPicPr>
              <a:picLocks noChangeAspect="1"/>
            </p:cNvPicPr>
            <p:nvPr/>
          </p:nvPicPr>
          <p:blipFill>
            <a:blip r:embed="rId4" cstate="print"/>
            <a:stretch>
              <a:fillRect/>
            </a:stretch>
          </p:blipFill>
          <p:spPr>
            <a:xfrm>
              <a:off x="688380" y="2091816"/>
              <a:ext cx="1800000" cy="1800000"/>
            </a:xfrm>
            <a:prstGeom prst="rect">
              <a:avLst/>
            </a:prstGeom>
          </p:spPr>
        </p:pic>
        <p:pic>
          <p:nvPicPr>
            <p:cNvPr id="9" name="Picture 8" descr="Icon&#10;&#10;Description automatically generated">
              <a:extLst>
                <a:ext uri="{FF2B5EF4-FFF2-40B4-BE49-F238E27FC236}">
                  <a16:creationId xmlns:a16="http://schemas.microsoft.com/office/drawing/2014/main" id="{4BF6263B-9196-3623-DF97-743505B9CC8F}"/>
                </a:ext>
              </a:extLst>
            </p:cNvPr>
            <p:cNvPicPr>
              <a:picLocks noChangeAspect="1"/>
            </p:cNvPicPr>
            <p:nvPr/>
          </p:nvPicPr>
          <p:blipFill>
            <a:blip r:embed="rId5"/>
            <a:stretch>
              <a:fillRect/>
            </a:stretch>
          </p:blipFill>
          <p:spPr>
            <a:xfrm>
              <a:off x="1138380" y="2541816"/>
              <a:ext cx="900000" cy="900000"/>
            </a:xfrm>
            <a:prstGeom prst="rect">
              <a:avLst/>
            </a:prstGeom>
          </p:spPr>
        </p:pic>
      </p:grpSp>
      <p:grpSp>
        <p:nvGrpSpPr>
          <p:cNvPr id="48" name="Group 47">
            <a:extLst>
              <a:ext uri="{FF2B5EF4-FFF2-40B4-BE49-F238E27FC236}">
                <a16:creationId xmlns:a16="http://schemas.microsoft.com/office/drawing/2014/main" id="{E9D84B6B-D42A-79FE-33EF-5ADC0A4874DF}"/>
              </a:ext>
            </a:extLst>
          </p:cNvPr>
          <p:cNvGrpSpPr/>
          <p:nvPr/>
        </p:nvGrpSpPr>
        <p:grpSpPr>
          <a:xfrm>
            <a:off x="3627482" y="1791671"/>
            <a:ext cx="1800000" cy="1800000"/>
            <a:chOff x="3661370" y="2091816"/>
            <a:chExt cx="1800000" cy="1800000"/>
          </a:xfrm>
        </p:grpSpPr>
        <p:pic>
          <p:nvPicPr>
            <p:cNvPr id="11" name="Object 15">
              <a:extLst>
                <a:ext uri="{FF2B5EF4-FFF2-40B4-BE49-F238E27FC236}">
                  <a16:creationId xmlns:a16="http://schemas.microsoft.com/office/drawing/2014/main" id="{7D3F3A81-AFC1-43B2-2BF7-0FDBEBD64E38}"/>
                </a:ext>
              </a:extLst>
            </p:cNvPr>
            <p:cNvPicPr>
              <a:picLocks noChangeAspect="1"/>
            </p:cNvPicPr>
            <p:nvPr/>
          </p:nvPicPr>
          <p:blipFill>
            <a:blip r:embed="rId4" cstate="print"/>
            <a:stretch>
              <a:fillRect/>
            </a:stretch>
          </p:blipFill>
          <p:spPr>
            <a:xfrm>
              <a:off x="3661370" y="2091816"/>
              <a:ext cx="1800000" cy="1800000"/>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798CBE21-C637-813A-A1DE-00DF7F56E2B0}"/>
                </a:ext>
              </a:extLst>
            </p:cNvPr>
            <p:cNvPicPr>
              <a:picLocks noChangeAspect="1"/>
            </p:cNvPicPr>
            <p:nvPr/>
          </p:nvPicPr>
          <p:blipFill>
            <a:blip r:embed="rId6"/>
            <a:stretch>
              <a:fillRect/>
            </a:stretch>
          </p:blipFill>
          <p:spPr>
            <a:xfrm>
              <a:off x="4111370" y="2541816"/>
              <a:ext cx="900000" cy="900000"/>
            </a:xfrm>
            <a:prstGeom prst="rect">
              <a:avLst/>
            </a:prstGeom>
          </p:spPr>
        </p:pic>
      </p:grpSp>
      <p:grpSp>
        <p:nvGrpSpPr>
          <p:cNvPr id="49" name="Group 48">
            <a:extLst>
              <a:ext uri="{FF2B5EF4-FFF2-40B4-BE49-F238E27FC236}">
                <a16:creationId xmlns:a16="http://schemas.microsoft.com/office/drawing/2014/main" id="{59A1B7A6-DAB4-BAFF-FC0C-FF10D9FA358D}"/>
              </a:ext>
            </a:extLst>
          </p:cNvPr>
          <p:cNvGrpSpPr/>
          <p:nvPr/>
        </p:nvGrpSpPr>
        <p:grpSpPr>
          <a:xfrm>
            <a:off x="6630144" y="1791671"/>
            <a:ext cx="1800000" cy="1800000"/>
            <a:chOff x="6659817" y="2091816"/>
            <a:chExt cx="1800000" cy="1800000"/>
          </a:xfrm>
        </p:grpSpPr>
        <p:pic>
          <p:nvPicPr>
            <p:cNvPr id="14" name="Object 15">
              <a:extLst>
                <a:ext uri="{FF2B5EF4-FFF2-40B4-BE49-F238E27FC236}">
                  <a16:creationId xmlns:a16="http://schemas.microsoft.com/office/drawing/2014/main" id="{1140E211-FC17-0CB0-4E1A-9EE6F9D6B3CC}"/>
                </a:ext>
              </a:extLst>
            </p:cNvPr>
            <p:cNvPicPr>
              <a:picLocks noChangeAspect="1"/>
            </p:cNvPicPr>
            <p:nvPr/>
          </p:nvPicPr>
          <p:blipFill>
            <a:blip r:embed="rId4" cstate="print"/>
            <a:stretch>
              <a:fillRect/>
            </a:stretch>
          </p:blipFill>
          <p:spPr>
            <a:xfrm>
              <a:off x="6659817" y="2091816"/>
              <a:ext cx="1800000" cy="180000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0CEC8E77-98AF-4A04-32FF-15648C5AEA97}"/>
                </a:ext>
              </a:extLst>
            </p:cNvPr>
            <p:cNvPicPr>
              <a:picLocks noChangeAspect="1"/>
            </p:cNvPicPr>
            <p:nvPr/>
          </p:nvPicPr>
          <p:blipFill>
            <a:blip r:embed="rId7"/>
            <a:stretch>
              <a:fillRect/>
            </a:stretch>
          </p:blipFill>
          <p:spPr>
            <a:xfrm>
              <a:off x="7109817" y="2541816"/>
              <a:ext cx="900000" cy="900000"/>
            </a:xfrm>
            <a:prstGeom prst="rect">
              <a:avLst/>
            </a:prstGeom>
          </p:spPr>
        </p:pic>
      </p:grpSp>
      <p:sp>
        <p:nvSpPr>
          <p:cNvPr id="16" name="Cross 15">
            <a:extLst>
              <a:ext uri="{FF2B5EF4-FFF2-40B4-BE49-F238E27FC236}">
                <a16:creationId xmlns:a16="http://schemas.microsoft.com/office/drawing/2014/main" id="{4002E921-03E7-3FE0-DC81-73771E3226C8}"/>
              </a:ext>
            </a:extLst>
          </p:cNvPr>
          <p:cNvSpPr/>
          <p:nvPr/>
        </p:nvSpPr>
        <p:spPr>
          <a:xfrm>
            <a:off x="2826096" y="2491616"/>
            <a:ext cx="400110" cy="400110"/>
          </a:xfrm>
          <a:prstGeom prst="plus">
            <a:avLst>
              <a:gd name="adj" fmla="val 37028"/>
            </a:avLst>
          </a:prstGeom>
          <a:blipFill>
            <a:blip r:embed="rId8">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5F1360D7-917D-E572-F1C4-42BC60AF12EF}"/>
              </a:ext>
            </a:extLst>
          </p:cNvPr>
          <p:cNvSpPr/>
          <p:nvPr/>
        </p:nvSpPr>
        <p:spPr>
          <a:xfrm>
            <a:off x="8831420" y="2557939"/>
            <a:ext cx="470924" cy="267464"/>
          </a:xfrm>
          <a:prstGeom prst="rightArrow">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7C2E9B8A-F065-8B28-2849-A94B832C6AAF}"/>
              </a:ext>
            </a:extLst>
          </p:cNvPr>
          <p:cNvGrpSpPr/>
          <p:nvPr/>
        </p:nvGrpSpPr>
        <p:grpSpPr>
          <a:xfrm>
            <a:off x="9703620" y="1791671"/>
            <a:ext cx="1800000" cy="1800000"/>
            <a:chOff x="9703620" y="2091816"/>
            <a:chExt cx="1800000" cy="1800000"/>
          </a:xfrm>
        </p:grpSpPr>
        <p:pic>
          <p:nvPicPr>
            <p:cNvPr id="44" name="Object 15">
              <a:extLst>
                <a:ext uri="{FF2B5EF4-FFF2-40B4-BE49-F238E27FC236}">
                  <a16:creationId xmlns:a16="http://schemas.microsoft.com/office/drawing/2014/main" id="{055E0A12-AE81-64F6-6525-78B99758F7F3}"/>
                </a:ext>
              </a:extLst>
            </p:cNvPr>
            <p:cNvPicPr>
              <a:picLocks noChangeAspect="1"/>
            </p:cNvPicPr>
            <p:nvPr/>
          </p:nvPicPr>
          <p:blipFill>
            <a:blip r:embed="rId4" cstate="print"/>
            <a:stretch>
              <a:fillRect/>
            </a:stretch>
          </p:blipFill>
          <p:spPr>
            <a:xfrm>
              <a:off x="9703620" y="2091816"/>
              <a:ext cx="1800000" cy="1800000"/>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229533E7-7B4F-D304-0228-C00265C34F08}"/>
                </a:ext>
              </a:extLst>
            </p:cNvPr>
            <p:cNvPicPr>
              <a:picLocks noChangeAspect="1"/>
            </p:cNvPicPr>
            <p:nvPr/>
          </p:nvPicPr>
          <p:blipFill>
            <a:blip r:embed="rId10"/>
            <a:stretch>
              <a:fillRect/>
            </a:stretch>
          </p:blipFill>
          <p:spPr>
            <a:xfrm>
              <a:off x="10560984" y="2867871"/>
              <a:ext cx="648000" cy="648000"/>
            </a:xfrm>
            <a:prstGeom prst="rect">
              <a:avLst/>
            </a:prstGeom>
          </p:spPr>
        </p:pic>
        <p:pic>
          <p:nvPicPr>
            <p:cNvPr id="41" name="Picture 40" descr="Shape&#10;&#10;Description automatically generated with low confidence">
              <a:extLst>
                <a:ext uri="{FF2B5EF4-FFF2-40B4-BE49-F238E27FC236}">
                  <a16:creationId xmlns:a16="http://schemas.microsoft.com/office/drawing/2014/main" id="{EF6F2CBF-7864-9795-2CF7-B1A53C983E46}"/>
                </a:ext>
              </a:extLst>
            </p:cNvPr>
            <p:cNvPicPr>
              <a:picLocks noChangeAspect="1"/>
            </p:cNvPicPr>
            <p:nvPr/>
          </p:nvPicPr>
          <p:blipFill>
            <a:blip r:embed="rId11"/>
            <a:stretch>
              <a:fillRect/>
            </a:stretch>
          </p:blipFill>
          <p:spPr>
            <a:xfrm>
              <a:off x="10050082" y="2549853"/>
              <a:ext cx="648000" cy="648000"/>
            </a:xfrm>
            <a:prstGeom prst="rect">
              <a:avLst/>
            </a:prstGeom>
          </p:spPr>
        </p:pic>
      </p:grpSp>
      <p:graphicFrame>
        <p:nvGraphicFramePr>
          <p:cNvPr id="46" name="Table 46">
            <a:extLst>
              <a:ext uri="{FF2B5EF4-FFF2-40B4-BE49-F238E27FC236}">
                <a16:creationId xmlns:a16="http://schemas.microsoft.com/office/drawing/2014/main" id="{AAF1005A-9CCC-B9DE-9186-C21FEB9FB6D4}"/>
              </a:ext>
            </a:extLst>
          </p:cNvPr>
          <p:cNvGraphicFramePr>
            <a:graphicFrameLocks noGrp="1"/>
          </p:cNvGraphicFramePr>
          <p:nvPr>
            <p:extLst>
              <p:ext uri="{D42A27DB-BD31-4B8C-83A1-F6EECF244321}">
                <p14:modId xmlns:p14="http://schemas.microsoft.com/office/powerpoint/2010/main" val="2100713607"/>
              </p:ext>
            </p:extLst>
          </p:nvPr>
        </p:nvGraphicFramePr>
        <p:xfrm>
          <a:off x="349827" y="3970641"/>
          <a:ext cx="11492346" cy="2302680"/>
        </p:xfrm>
        <a:graphic>
          <a:graphicData uri="http://schemas.openxmlformats.org/drawingml/2006/table">
            <a:tbl>
              <a:tblPr firstRow="1" bandRow="1">
                <a:tableStyleId>{5C22544A-7EE6-4342-B048-85BDC9FD1C3A}</a:tableStyleId>
              </a:tblPr>
              <a:tblGrid>
                <a:gridCol w="2437770">
                  <a:extLst>
                    <a:ext uri="{9D8B030D-6E8A-4147-A177-3AD203B41FA5}">
                      <a16:colId xmlns:a16="http://schemas.microsoft.com/office/drawing/2014/main" val="2405909758"/>
                    </a:ext>
                  </a:extLst>
                </a:gridCol>
                <a:gridCol w="580422">
                  <a:extLst>
                    <a:ext uri="{9D8B030D-6E8A-4147-A177-3AD203B41FA5}">
                      <a16:colId xmlns:a16="http://schemas.microsoft.com/office/drawing/2014/main" val="1240398149"/>
                    </a:ext>
                  </a:extLst>
                </a:gridCol>
                <a:gridCol w="2437770">
                  <a:extLst>
                    <a:ext uri="{9D8B030D-6E8A-4147-A177-3AD203B41FA5}">
                      <a16:colId xmlns:a16="http://schemas.microsoft.com/office/drawing/2014/main" val="1866762030"/>
                    </a:ext>
                  </a:extLst>
                </a:gridCol>
                <a:gridCol w="580422">
                  <a:extLst>
                    <a:ext uri="{9D8B030D-6E8A-4147-A177-3AD203B41FA5}">
                      <a16:colId xmlns:a16="http://schemas.microsoft.com/office/drawing/2014/main" val="2381065154"/>
                    </a:ext>
                  </a:extLst>
                </a:gridCol>
                <a:gridCol w="2437770">
                  <a:extLst>
                    <a:ext uri="{9D8B030D-6E8A-4147-A177-3AD203B41FA5}">
                      <a16:colId xmlns:a16="http://schemas.microsoft.com/office/drawing/2014/main" val="3924035887"/>
                    </a:ext>
                  </a:extLst>
                </a:gridCol>
                <a:gridCol w="580422">
                  <a:extLst>
                    <a:ext uri="{9D8B030D-6E8A-4147-A177-3AD203B41FA5}">
                      <a16:colId xmlns:a16="http://schemas.microsoft.com/office/drawing/2014/main" val="1223802611"/>
                    </a:ext>
                  </a:extLst>
                </a:gridCol>
                <a:gridCol w="2437770">
                  <a:extLst>
                    <a:ext uri="{9D8B030D-6E8A-4147-A177-3AD203B41FA5}">
                      <a16:colId xmlns:a16="http://schemas.microsoft.com/office/drawing/2014/main" val="1375149256"/>
                    </a:ext>
                  </a:extLst>
                </a:gridCol>
              </a:tblGrid>
              <a:tr h="367200">
                <a:tc>
                  <a:txBody>
                    <a:bodyPr/>
                    <a:lstStyle/>
                    <a:p>
                      <a:pPr algn="ctr"/>
                      <a:r>
                        <a:rPr lang="en-US" sz="1600" b="1">
                          <a:solidFill>
                            <a:schemeClr val="tx1"/>
                          </a:solidFill>
                        </a:rPr>
                        <a:t>Current Model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a:solidFill>
                            <a:schemeClr val="tx1"/>
                          </a:solidFill>
                        </a:rPr>
                        <a:t>Model </a:t>
                      </a:r>
                      <a:r>
                        <a:rPr lang="en-US" altLang="ko-KR" sz="1600" b="1">
                          <a:solidFill>
                            <a:schemeClr val="tx1"/>
                          </a:solidFill>
                        </a:rPr>
                        <a:t>Improvement</a:t>
                      </a:r>
                      <a:endParaRPr lang="en-US" sz="16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a:solidFill>
                            <a:schemeClr val="tx1"/>
                          </a:solidFill>
                        </a:rPr>
                        <a:t>Model Fine-Tuning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6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a:solidFill>
                            <a:schemeClr val="tx1"/>
                          </a:solidFill>
                        </a:rPr>
                        <a:t>Business Implementation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8238872"/>
                  </a:ext>
                </a:extLst>
              </a:tr>
              <a:tr h="136800">
                <a:tc>
                  <a:txBody>
                    <a:bodyPr/>
                    <a:lstStyle/>
                    <a:p>
                      <a:pPr algn="ctr"/>
                      <a:endParaRPr lang="en-US" sz="3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3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3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3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3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3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300" b="1">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7813156"/>
                  </a:ext>
                </a:extLst>
              </a:tr>
              <a:tr h="367200">
                <a:tc>
                  <a:txBody>
                    <a:bodyPr/>
                    <a:lstStyle/>
                    <a:p>
                      <a:pPr marL="285750" indent="-285750" algn="l">
                        <a:buFont typeface="Arial" panose="020B0604020202020204" pitchFamily="34" charset="0"/>
                        <a:buChar char="•"/>
                      </a:pPr>
                      <a:r>
                        <a:rPr lang="en-US" sz="1400" b="0">
                          <a:solidFill>
                            <a:schemeClr val="tx1"/>
                          </a:solidFill>
                        </a:rPr>
                        <a:t>Model: Logistic Regression</a:t>
                      </a:r>
                    </a:p>
                    <a:p>
                      <a:pPr marL="285750" indent="-285750" algn="l">
                        <a:buFont typeface="Arial" panose="020B0604020202020204" pitchFamily="34" charset="0"/>
                        <a:buChar char="•"/>
                      </a:pPr>
                      <a:r>
                        <a:rPr lang="en-US" sz="1400" b="0">
                          <a:solidFill>
                            <a:schemeClr val="tx1"/>
                          </a:solidFill>
                        </a:rPr>
                        <a:t>Predictive Accuracy: 93.74</a:t>
                      </a:r>
                    </a:p>
                    <a:p>
                      <a:pPr marL="285750" indent="-285750" algn="l">
                        <a:buFont typeface="Arial" panose="020B0604020202020204" pitchFamily="34" charset="0"/>
                        <a:buChar char="•"/>
                      </a:pPr>
                      <a:r>
                        <a:rPr lang="en-US" sz="1400" b="0">
                          <a:solidFill>
                            <a:schemeClr val="tx1"/>
                          </a:solidFill>
                        </a:rPr>
                        <a:t>Features: 8</a:t>
                      </a:r>
                    </a:p>
                    <a:p>
                      <a:pPr marL="285750" indent="-285750" algn="l">
                        <a:buFont typeface="Arial" panose="020B0604020202020204" pitchFamily="34" charset="0"/>
                        <a:buChar char="•"/>
                      </a:pPr>
                      <a:r>
                        <a:rPr lang="en-US" sz="1400" b="0">
                          <a:solidFill>
                            <a:schemeClr val="tx1"/>
                          </a:solidFill>
                        </a:rPr>
                        <a:t>Feature Importance</a:t>
                      </a:r>
                    </a:p>
                    <a:p>
                      <a:pPr marL="800100" lvl="1" indent="-342900" algn="l">
                        <a:buFont typeface="+mj-lt"/>
                        <a:buAutoNum type="arabicPeriod"/>
                      </a:pPr>
                      <a:r>
                        <a:rPr lang="en-US" sz="1200" b="0">
                          <a:solidFill>
                            <a:schemeClr val="tx1"/>
                          </a:solidFill>
                        </a:rPr>
                        <a:t>Hypertension</a:t>
                      </a:r>
                    </a:p>
                    <a:p>
                      <a:pPr marL="800100" lvl="1" indent="-342900" algn="l">
                        <a:buFont typeface="+mj-lt"/>
                        <a:buAutoNum type="arabicPeriod"/>
                      </a:pPr>
                      <a:r>
                        <a:rPr lang="en-US" sz="1200" b="0">
                          <a:solidFill>
                            <a:schemeClr val="tx1"/>
                          </a:solidFill>
                        </a:rPr>
                        <a:t>Marital status</a:t>
                      </a:r>
                    </a:p>
                    <a:p>
                      <a:pPr marL="800100" lvl="1" indent="-342900" algn="l">
                        <a:buFont typeface="+mj-lt"/>
                        <a:buAutoNum type="arabicPeriod"/>
                      </a:pPr>
                      <a:r>
                        <a:rPr lang="en-US" sz="1200" b="0">
                          <a:solidFill>
                            <a:schemeClr val="tx1"/>
                          </a:solidFill>
                        </a:rPr>
                        <a:t>Age Group</a:t>
                      </a:r>
                    </a:p>
                    <a:p>
                      <a:pPr marL="800100" lvl="1" indent="-342900" algn="l">
                        <a:buFont typeface="+mj-lt"/>
                        <a:buAutoNum type="arabicPeriod"/>
                      </a:pPr>
                      <a:r>
                        <a:rPr lang="en-US" sz="1200" b="0">
                          <a:solidFill>
                            <a:schemeClr val="tx1"/>
                          </a:solidFill>
                        </a:rPr>
                        <a:t>Heart Disease History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Arial" panose="020B0604020202020204" pitchFamily="34" charset="0"/>
                        <a:buChar char="•"/>
                      </a:pPr>
                      <a:r>
                        <a:rPr lang="en-US" sz="1400" b="0">
                          <a:solidFill>
                            <a:schemeClr val="tx1"/>
                          </a:solidFill>
                        </a:rPr>
                        <a:t>Hyperparameter tuning (Grid search, Random search, Bayesian optimization…)</a:t>
                      </a:r>
                    </a:p>
                    <a:p>
                      <a:pPr marL="285750" indent="-285750" algn="l">
                        <a:buFont typeface="Arial" panose="020B0604020202020204" pitchFamily="34" charset="0"/>
                        <a:buChar char="•"/>
                      </a:pPr>
                      <a:r>
                        <a:rPr lang="en-US" sz="1400" b="0" err="1">
                          <a:solidFill>
                            <a:schemeClr val="tx1"/>
                          </a:solidFill>
                        </a:rPr>
                        <a:t>Ensembling</a:t>
                      </a:r>
                      <a:r>
                        <a:rPr lang="en-US" sz="1400" b="0">
                          <a:solidFill>
                            <a:schemeClr val="tx1"/>
                          </a:solidFill>
                        </a:rPr>
                        <a:t> (bagging, boosting…)</a:t>
                      </a:r>
                    </a:p>
                    <a:p>
                      <a:pPr marL="285750" indent="-285750" algn="l">
                        <a:buFont typeface="Arial" panose="020B0604020202020204" pitchFamily="34" charset="0"/>
                        <a:buChar char="•"/>
                      </a:pPr>
                      <a:r>
                        <a:rPr lang="en-US" sz="1400" b="0">
                          <a:solidFill>
                            <a:schemeClr val="tx1"/>
                          </a:solidFill>
                        </a:rPr>
                        <a:t>Collect more data (stroke case) to resolve imbalance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a:solidFill>
                            <a:schemeClr val="tx1"/>
                          </a:solidFill>
                        </a:rPr>
                        <a:t>Monitoring performance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a:solidFill>
                            <a:schemeClr val="tx1"/>
                          </a:solidFill>
                        </a:rPr>
                        <a:t>Regular retraining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a:solidFill>
                            <a:schemeClr val="tx1"/>
                          </a:solidFill>
                        </a:rPr>
                        <a:t>Updating the algorithm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a:solidFill>
                            <a:schemeClr val="tx1"/>
                          </a:solidFill>
                        </a:rPr>
                        <a:t>Regular code reviews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a:solidFill>
                            <a:schemeClr val="tx1"/>
                          </a:solidFill>
                        </a:rPr>
                        <a:t>Mitigating overfitting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Arial" panose="020B0604020202020204" pitchFamily="34" charset="0"/>
                        <a:buChar char="•"/>
                      </a:pPr>
                      <a:r>
                        <a:rPr lang="en-US" sz="1400" b="0">
                          <a:solidFill>
                            <a:schemeClr val="tx1"/>
                          </a:solidFill>
                        </a:rPr>
                        <a:t>Investment in app development based on our product prototype</a:t>
                      </a:r>
                    </a:p>
                    <a:p>
                      <a:pPr marL="285750" indent="-285750" algn="l">
                        <a:buFont typeface="Arial" panose="020B0604020202020204" pitchFamily="34" charset="0"/>
                        <a:buChar char="•"/>
                      </a:pPr>
                      <a:r>
                        <a:rPr lang="en-US" sz="1400" b="0">
                          <a:solidFill>
                            <a:schemeClr val="tx1"/>
                          </a:solidFill>
                        </a:rPr>
                        <a:t>Extra health care services for cohorts that are more likely to get heart strokes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09125089"/>
                  </a:ext>
                </a:extLst>
              </a:tr>
            </a:tbl>
          </a:graphicData>
        </a:graphic>
      </p:graphicFrame>
      <p:sp>
        <p:nvSpPr>
          <p:cNvPr id="52" name="Cross 51">
            <a:extLst>
              <a:ext uri="{FF2B5EF4-FFF2-40B4-BE49-F238E27FC236}">
                <a16:creationId xmlns:a16="http://schemas.microsoft.com/office/drawing/2014/main" id="{CE4C728D-DE73-B5B5-88CE-DC160D878F43}"/>
              </a:ext>
            </a:extLst>
          </p:cNvPr>
          <p:cNvSpPr/>
          <p:nvPr/>
        </p:nvSpPr>
        <p:spPr>
          <a:xfrm>
            <a:off x="5828758" y="2491616"/>
            <a:ext cx="400110" cy="400110"/>
          </a:xfrm>
          <a:prstGeom prst="plus">
            <a:avLst>
              <a:gd name="adj" fmla="val 37028"/>
            </a:avLst>
          </a:prstGeom>
          <a:blipFill>
            <a:blip r:embed="rId8">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3" name="Table 52">
            <a:extLst>
              <a:ext uri="{FF2B5EF4-FFF2-40B4-BE49-F238E27FC236}">
                <a16:creationId xmlns:a16="http://schemas.microsoft.com/office/drawing/2014/main" id="{17092996-4530-A8F3-FA66-1CFD51B85ECA}"/>
              </a:ext>
            </a:extLst>
          </p:cNvPr>
          <p:cNvGraphicFramePr>
            <a:graphicFrameLocks/>
          </p:cNvGraphicFramePr>
          <p:nvPr>
            <p:extLst>
              <p:ext uri="{D42A27DB-BD31-4B8C-83A1-F6EECF244321}">
                <p14:modId xmlns:p14="http://schemas.microsoft.com/office/powerpoint/2010/main" val="3355977605"/>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2">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3019221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49B2A7FE-9EBE-15F8-5931-24F7006010B0}"/>
              </a:ext>
            </a:extLst>
          </p:cNvPr>
          <p:cNvSpPr txBox="1"/>
          <p:nvPr/>
        </p:nvSpPr>
        <p:spPr>
          <a:xfrm>
            <a:off x="7139755" y="2285177"/>
            <a:ext cx="4377802" cy="2805063"/>
          </a:xfrm>
          <a:prstGeom prst="rect">
            <a:avLst/>
          </a:prstGeom>
          <a:noFill/>
        </p:spPr>
        <p:txBody>
          <a:bodyPr wrap="none" lIns="91440" tIns="45720" rIns="91440" bIns="45720" rtlCol="0" anchor="t">
            <a:spAutoFit/>
          </a:bodyPr>
          <a:lstStyle/>
          <a:p>
            <a:pPr marL="457200" indent="-457200">
              <a:lnSpc>
                <a:spcPct val="150000"/>
              </a:lnSpc>
              <a:buFont typeface="+mj-lt"/>
              <a:buAutoNum type="arabicPeriod"/>
            </a:pPr>
            <a:r>
              <a:rPr lang="en-US" sz="2400"/>
              <a:t>Project Outline</a:t>
            </a:r>
          </a:p>
          <a:p>
            <a:pPr marL="457200" indent="-457200">
              <a:lnSpc>
                <a:spcPct val="150000"/>
              </a:lnSpc>
              <a:buAutoNum type="arabicPeriod"/>
            </a:pPr>
            <a:r>
              <a:rPr lang="en-US" sz="2400">
                <a:ea typeface="+mn-lt"/>
                <a:cs typeface="+mn-lt"/>
              </a:rPr>
              <a:t>Methodology and Tools </a:t>
            </a:r>
            <a:endParaRPr lang="en-US" sz="2400"/>
          </a:p>
          <a:p>
            <a:pPr marL="457200" indent="-457200">
              <a:lnSpc>
                <a:spcPct val="150000"/>
              </a:lnSpc>
              <a:buFont typeface="+mj-lt"/>
              <a:buAutoNum type="arabicPeriod"/>
            </a:pPr>
            <a:r>
              <a:rPr lang="en-US" sz="2400"/>
              <a:t>Data Preparation and Analysis</a:t>
            </a:r>
          </a:p>
          <a:p>
            <a:pPr marL="457200" indent="-457200">
              <a:lnSpc>
                <a:spcPct val="150000"/>
              </a:lnSpc>
              <a:buFont typeface="+mj-lt"/>
              <a:buAutoNum type="arabicPeriod"/>
            </a:pPr>
            <a:r>
              <a:rPr lang="en-US" sz="2400">
                <a:ea typeface="Calibri"/>
                <a:cs typeface="Calibri"/>
              </a:rPr>
              <a:t>Recommendations</a:t>
            </a:r>
          </a:p>
          <a:p>
            <a:pPr marL="457200" indent="-457200">
              <a:lnSpc>
                <a:spcPct val="150000"/>
              </a:lnSpc>
              <a:buFont typeface="+mj-lt"/>
              <a:buAutoNum type="arabicPeriod"/>
            </a:pPr>
            <a:r>
              <a:rPr lang="en-US" sz="2400"/>
              <a:t>App and Dashboard</a:t>
            </a:r>
          </a:p>
        </p:txBody>
      </p:sp>
      <p:sp>
        <p:nvSpPr>
          <p:cNvPr id="46" name="Title 1">
            <a:extLst>
              <a:ext uri="{FF2B5EF4-FFF2-40B4-BE49-F238E27FC236}">
                <a16:creationId xmlns:a16="http://schemas.microsoft.com/office/drawing/2014/main" id="{C9D17EA7-DCD9-DD6E-919B-E309F86FCC30}"/>
              </a:ext>
            </a:extLst>
          </p:cNvPr>
          <p:cNvSpPr txBox="1">
            <a:spLocks/>
          </p:cNvSpPr>
          <p:nvPr/>
        </p:nvSpPr>
        <p:spPr>
          <a:xfrm>
            <a:off x="7078656" y="1179000"/>
            <a:ext cx="4500000" cy="824481"/>
          </a:xfrm>
          <a:prstGeom prst="rect">
            <a:avLst/>
          </a:prstGeom>
        </p:spPr>
        <p:txBody>
          <a:bodyPr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mn-lt"/>
              </a:rPr>
              <a:t>Table of Contents</a:t>
            </a:r>
          </a:p>
        </p:txBody>
      </p:sp>
      <p:grpSp>
        <p:nvGrpSpPr>
          <p:cNvPr id="59" name="그룹 1002">
            <a:extLst>
              <a:ext uri="{FF2B5EF4-FFF2-40B4-BE49-F238E27FC236}">
                <a16:creationId xmlns:a16="http://schemas.microsoft.com/office/drawing/2014/main" id="{36067AE4-8C47-F9E6-2C94-9F325B42CD28}"/>
              </a:ext>
            </a:extLst>
          </p:cNvPr>
          <p:cNvGrpSpPr>
            <a:grpSpLocks noChangeAspect="1"/>
          </p:cNvGrpSpPr>
          <p:nvPr/>
        </p:nvGrpSpPr>
        <p:grpSpPr>
          <a:xfrm>
            <a:off x="-939363" y="1179000"/>
            <a:ext cx="4500000" cy="4500000"/>
            <a:chOff x="-1679909" y="1847619"/>
            <a:chExt cx="6590476" cy="6590476"/>
          </a:xfrm>
        </p:grpSpPr>
        <p:pic>
          <p:nvPicPr>
            <p:cNvPr id="60" name="Object 5">
              <a:extLst>
                <a:ext uri="{FF2B5EF4-FFF2-40B4-BE49-F238E27FC236}">
                  <a16:creationId xmlns:a16="http://schemas.microsoft.com/office/drawing/2014/main" id="{7E61479A-241B-488D-E3FF-AE24A8CB6DCC}"/>
                </a:ext>
              </a:extLst>
            </p:cNvPr>
            <p:cNvPicPr>
              <a:picLocks noChangeAspect="1"/>
            </p:cNvPicPr>
            <p:nvPr/>
          </p:nvPicPr>
          <p:blipFill>
            <a:blip r:embed="rId2" cstate="print"/>
            <a:stretch>
              <a:fillRect/>
            </a:stretch>
          </p:blipFill>
          <p:spPr>
            <a:xfrm>
              <a:off x="-1679909" y="1847619"/>
              <a:ext cx="6590476" cy="6590476"/>
            </a:xfrm>
            <a:prstGeom prst="rect">
              <a:avLst/>
            </a:prstGeom>
          </p:spPr>
        </p:pic>
      </p:grpSp>
      <p:grpSp>
        <p:nvGrpSpPr>
          <p:cNvPr id="2" name="그룹 1001">
            <a:extLst>
              <a:ext uri="{FF2B5EF4-FFF2-40B4-BE49-F238E27FC236}">
                <a16:creationId xmlns:a16="http://schemas.microsoft.com/office/drawing/2014/main" id="{3B4DE6D0-1374-BB7A-6648-262844C6486C}"/>
              </a:ext>
            </a:extLst>
          </p:cNvPr>
          <p:cNvGrpSpPr/>
          <p:nvPr/>
        </p:nvGrpSpPr>
        <p:grpSpPr>
          <a:xfrm>
            <a:off x="2138637" y="1267996"/>
            <a:ext cx="4500000" cy="4500000"/>
            <a:chOff x="2950594" y="1852381"/>
            <a:chExt cx="6590476" cy="6590476"/>
          </a:xfrm>
        </p:grpSpPr>
        <p:pic>
          <p:nvPicPr>
            <p:cNvPr id="3" name="Object 2">
              <a:extLst>
                <a:ext uri="{FF2B5EF4-FFF2-40B4-BE49-F238E27FC236}">
                  <a16:creationId xmlns:a16="http://schemas.microsoft.com/office/drawing/2014/main" id="{15658809-E178-E6FA-D017-1C4A639D2326}"/>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950594" y="1852381"/>
              <a:ext cx="6590476" cy="6590476"/>
            </a:xfrm>
            <a:prstGeom prst="rect">
              <a:avLst/>
            </a:prstGeom>
          </p:spPr>
        </p:pic>
      </p:grpSp>
      <p:sp>
        <p:nvSpPr>
          <p:cNvPr id="4" name="Oval 3">
            <a:extLst>
              <a:ext uri="{FF2B5EF4-FFF2-40B4-BE49-F238E27FC236}">
                <a16:creationId xmlns:a16="http://schemas.microsoft.com/office/drawing/2014/main" id="{018592D8-FD75-E61E-D2CA-1A58AE012077}"/>
              </a:ext>
            </a:extLst>
          </p:cNvPr>
          <p:cNvSpPr/>
          <p:nvPr/>
        </p:nvSpPr>
        <p:spPr>
          <a:xfrm>
            <a:off x="3560637" y="2601000"/>
            <a:ext cx="1656000" cy="165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itle 1">
            <a:extLst>
              <a:ext uri="{FF2B5EF4-FFF2-40B4-BE49-F238E27FC236}">
                <a16:creationId xmlns:a16="http://schemas.microsoft.com/office/drawing/2014/main" id="{0C805664-35D5-0449-D4A4-CA7AF8CBC6A4}"/>
              </a:ext>
            </a:extLst>
          </p:cNvPr>
          <p:cNvSpPr txBox="1">
            <a:spLocks/>
          </p:cNvSpPr>
          <p:nvPr/>
        </p:nvSpPr>
        <p:spPr>
          <a:xfrm>
            <a:off x="565126" y="3133534"/>
            <a:ext cx="6211824" cy="590931"/>
          </a:xfrm>
          <a:prstGeom prst="rect">
            <a:avLst/>
          </a:prstGeom>
        </p:spPr>
        <p:txBody>
          <a:bodyPr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latin typeface="+mn-lt"/>
              </a:rPr>
              <a:t>Predicting Stroke Risk</a:t>
            </a:r>
          </a:p>
        </p:txBody>
      </p:sp>
      <p:sp>
        <p:nvSpPr>
          <p:cNvPr id="40" name="Subtitle 2">
            <a:extLst>
              <a:ext uri="{FF2B5EF4-FFF2-40B4-BE49-F238E27FC236}">
                <a16:creationId xmlns:a16="http://schemas.microsoft.com/office/drawing/2014/main" id="{7AF830D9-01A6-1D61-16E2-FE12A03B5662}"/>
              </a:ext>
            </a:extLst>
          </p:cNvPr>
          <p:cNvSpPr txBox="1">
            <a:spLocks/>
          </p:cNvSpPr>
          <p:nvPr/>
        </p:nvSpPr>
        <p:spPr>
          <a:xfrm>
            <a:off x="565126" y="3684004"/>
            <a:ext cx="6709251" cy="258532"/>
          </a:xfrm>
          <a:prstGeom prst="rect">
            <a:avLst/>
          </a:prstGeom>
        </p:spPr>
        <p:txBody>
          <a:bodyPr anchor="ct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t>Analyzing Key Factors and Building a Robust Model</a:t>
            </a:r>
          </a:p>
        </p:txBody>
      </p:sp>
      <p:cxnSp>
        <p:nvCxnSpPr>
          <p:cNvPr id="6" name="Straight Connector 5">
            <a:extLst>
              <a:ext uri="{FF2B5EF4-FFF2-40B4-BE49-F238E27FC236}">
                <a16:creationId xmlns:a16="http://schemas.microsoft.com/office/drawing/2014/main" id="{43D59C80-0A31-FD05-00C7-2DF278CC0F6A}"/>
              </a:ext>
            </a:extLst>
          </p:cNvPr>
          <p:cNvCxnSpPr/>
          <p:nvPr/>
        </p:nvCxnSpPr>
        <p:spPr>
          <a:xfrm>
            <a:off x="10257101" y="1704237"/>
            <a:ext cx="1980000" cy="0"/>
          </a:xfrm>
          <a:prstGeom prst="line">
            <a:avLst/>
          </a:prstGeom>
        </p:spPr>
        <p:style>
          <a:lnRef idx="1">
            <a:schemeClr val="dk1"/>
          </a:lnRef>
          <a:fillRef idx="0">
            <a:schemeClr val="dk1"/>
          </a:fillRef>
          <a:effectRef idx="0">
            <a:schemeClr val="dk1"/>
          </a:effectRef>
          <a:fontRef idx="minor">
            <a:schemeClr val="tx1"/>
          </a:fontRef>
        </p:style>
      </p:cxnSp>
      <p:sp>
        <p:nvSpPr>
          <p:cNvPr id="7" name="Slide Number Placeholder 6">
            <a:extLst>
              <a:ext uri="{FF2B5EF4-FFF2-40B4-BE49-F238E27FC236}">
                <a16:creationId xmlns:a16="http://schemas.microsoft.com/office/drawing/2014/main" id="{947D78E2-7925-DE04-F626-68D896E22C9E}"/>
              </a:ext>
            </a:extLst>
          </p:cNvPr>
          <p:cNvSpPr>
            <a:spLocks noGrp="1"/>
          </p:cNvSpPr>
          <p:nvPr>
            <p:ph type="sldNum" sz="quarter" idx="12"/>
          </p:nvPr>
        </p:nvSpPr>
        <p:spPr/>
        <p:txBody>
          <a:bodyPr/>
          <a:lstStyle/>
          <a:p>
            <a:fld id="{B94023F1-3814-4245-991E-88837347C860}" type="slidenum">
              <a:rPr lang="en-US" smtClean="0"/>
              <a:t>1</a:t>
            </a:fld>
            <a:endParaRPr lang="en-US"/>
          </a:p>
        </p:txBody>
      </p:sp>
    </p:spTree>
    <p:extLst>
      <p:ext uri="{BB962C8B-B14F-4D97-AF65-F5344CB8AC3E}">
        <p14:creationId xmlns:p14="http://schemas.microsoft.com/office/powerpoint/2010/main" val="684103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B8395F0-076A-7E67-4ED0-70E6C98A4264}"/>
              </a:ext>
            </a:extLst>
          </p:cNvPr>
          <p:cNvSpPr>
            <a:spLocks noGrp="1"/>
          </p:cNvSpPr>
          <p:nvPr>
            <p:ph type="sldNum" sz="quarter" idx="12"/>
          </p:nvPr>
        </p:nvSpPr>
        <p:spPr/>
        <p:txBody>
          <a:bodyPr/>
          <a:lstStyle/>
          <a:p>
            <a:fld id="{836B6DB3-44B8-41C4-A846-21F6C6172237}" type="slidenum">
              <a:rPr lang="ko-KR" altLang="en-US" smtClean="0"/>
              <a:t>19</a:t>
            </a:fld>
            <a:endParaRPr lang="ko-KR" altLang="en-US"/>
          </a:p>
        </p:txBody>
      </p:sp>
      <p:sp>
        <p:nvSpPr>
          <p:cNvPr id="1029" name="Rectangle 1028">
            <a:extLst>
              <a:ext uri="{FF2B5EF4-FFF2-40B4-BE49-F238E27FC236}">
                <a16:creationId xmlns:a16="http://schemas.microsoft.com/office/drawing/2014/main" id="{68086609-1636-069A-B057-7114EFDE0D88}"/>
              </a:ext>
            </a:extLst>
          </p:cNvPr>
          <p:cNvSpPr/>
          <p:nvPr/>
        </p:nvSpPr>
        <p:spPr>
          <a:xfrm>
            <a:off x="7745599" y="4971119"/>
            <a:ext cx="3816000" cy="409433"/>
          </a:xfrm>
          <a:prstGeom prst="rect">
            <a:avLst/>
          </a:prstGeom>
          <a:solidFill>
            <a:schemeClr val="tx1">
              <a:alpha val="30000"/>
            </a:schemeClr>
          </a:solidFill>
          <a:ln>
            <a:no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제목 1">
            <a:extLst>
              <a:ext uri="{FF2B5EF4-FFF2-40B4-BE49-F238E27FC236}">
                <a16:creationId xmlns:a16="http://schemas.microsoft.com/office/drawing/2014/main" id="{959CCA01-8594-DBC1-1A55-8AA926CD7AF4}"/>
              </a:ext>
            </a:extLst>
          </p:cNvPr>
          <p:cNvSpPr>
            <a:spLocks noGrp="1"/>
          </p:cNvSpPr>
          <p:nvPr>
            <p:ph type="title"/>
          </p:nvPr>
        </p:nvSpPr>
        <p:spPr>
          <a:xfrm>
            <a:off x="343184" y="956975"/>
            <a:ext cx="2875509" cy="1292608"/>
          </a:xfrm>
        </p:spPr>
        <p:txBody>
          <a:bodyPr anchor="ctr">
            <a:normAutofit/>
          </a:bodyPr>
          <a:lstStyle/>
          <a:p>
            <a:r>
              <a:rPr lang="en-US" altLang="ko-KR"/>
              <a:t>UI/UX</a:t>
            </a:r>
            <a:br>
              <a:rPr lang="en-US" altLang="ko-KR"/>
            </a:br>
            <a:r>
              <a:rPr lang="en-US" altLang="ko-KR"/>
              <a:t>MOCKUPs</a:t>
            </a:r>
            <a:endParaRPr lang="ko-KR" altLang="en-US"/>
          </a:p>
        </p:txBody>
      </p:sp>
      <p:sp>
        <p:nvSpPr>
          <p:cNvPr id="1045" name="TextBox 1044">
            <a:extLst>
              <a:ext uri="{FF2B5EF4-FFF2-40B4-BE49-F238E27FC236}">
                <a16:creationId xmlns:a16="http://schemas.microsoft.com/office/drawing/2014/main" id="{F6B8A9B0-A4A7-DC57-2E07-1ABAF945955B}"/>
              </a:ext>
            </a:extLst>
          </p:cNvPr>
          <p:cNvSpPr txBox="1"/>
          <p:nvPr/>
        </p:nvSpPr>
        <p:spPr>
          <a:xfrm>
            <a:off x="343183" y="2240420"/>
            <a:ext cx="3430461" cy="3939540"/>
          </a:xfrm>
          <a:prstGeom prst="rect">
            <a:avLst/>
          </a:prstGeom>
          <a:noFill/>
        </p:spPr>
        <p:txBody>
          <a:bodyPr wrap="square" rtlCol="0">
            <a:spAutoFit/>
          </a:bodyPr>
          <a:lstStyle/>
          <a:p>
            <a:pPr marL="342900" indent="-342900">
              <a:spcAft>
                <a:spcPts val="600"/>
              </a:spcAft>
              <a:buAutoNum type="arabicPeriod"/>
            </a:pPr>
            <a:r>
              <a:rPr lang="en-US" sz="1700">
                <a:latin typeface="Calibri" panose="020F0502020204030204" pitchFamily="34" charset="0"/>
                <a:cs typeface="Calibri" panose="020F0502020204030204" pitchFamily="34" charset="0"/>
              </a:rPr>
              <a:t>Enter Symptoms directly  </a:t>
            </a:r>
          </a:p>
          <a:p>
            <a:pPr marL="342900" indent="-342900">
              <a:spcAft>
                <a:spcPts val="600"/>
              </a:spcAft>
              <a:buAutoNum type="arabicPeriod"/>
            </a:pPr>
            <a:r>
              <a:rPr lang="en-US" sz="1700">
                <a:latin typeface="Calibri" panose="020F0502020204030204" pitchFamily="34" charset="0"/>
                <a:cs typeface="Calibri" panose="020F0502020204030204" pitchFamily="34" charset="0"/>
              </a:rPr>
              <a:t>Calculate the stroke score and initiate alert</a:t>
            </a:r>
          </a:p>
          <a:p>
            <a:pPr marL="342900" indent="-342900">
              <a:spcAft>
                <a:spcPts val="600"/>
              </a:spcAft>
              <a:buAutoNum type="arabicPeriod"/>
            </a:pPr>
            <a:r>
              <a:rPr lang="en-US" sz="1700">
                <a:latin typeface="Calibri" panose="020F0502020204030204" pitchFamily="34" charset="0"/>
                <a:cs typeface="Calibri" panose="020F0502020204030204" pitchFamily="34" charset="0"/>
              </a:rPr>
              <a:t>Capture body profile and document family history</a:t>
            </a:r>
          </a:p>
          <a:p>
            <a:pPr marL="342900" indent="-342900">
              <a:spcAft>
                <a:spcPts val="600"/>
              </a:spcAft>
              <a:buAutoNum type="arabicPeriod"/>
            </a:pPr>
            <a:r>
              <a:rPr lang="en-US" sz="1700">
                <a:latin typeface="Calibri" panose="020F0502020204030204" pitchFamily="34" charset="0"/>
                <a:cs typeface="Calibri" panose="020F0502020204030204" pitchFamily="34" charset="0"/>
              </a:rPr>
              <a:t>Document body measurements and physical activities</a:t>
            </a:r>
          </a:p>
          <a:p>
            <a:pPr marL="342900" indent="-342900">
              <a:spcAft>
                <a:spcPts val="600"/>
              </a:spcAft>
              <a:buAutoNum type="arabicPeriod"/>
            </a:pPr>
            <a:r>
              <a:rPr lang="en-US" sz="1700">
                <a:latin typeface="Calibri" panose="020F0502020204030204" pitchFamily="34" charset="0"/>
                <a:cs typeface="Calibri" panose="020F0502020204030204" pitchFamily="34" charset="0"/>
              </a:rPr>
              <a:t>Consult with a doctor and prescribe medication</a:t>
            </a:r>
          </a:p>
          <a:p>
            <a:pPr marL="342900" indent="-342900">
              <a:spcAft>
                <a:spcPts val="600"/>
              </a:spcAft>
              <a:buAutoNum type="arabicPeriod"/>
            </a:pPr>
            <a:r>
              <a:rPr lang="en-US" sz="1700">
                <a:latin typeface="Calibri" panose="020F0502020204030204" pitchFamily="34" charset="0"/>
                <a:cs typeface="Calibri" panose="020F0502020204030204" pitchFamily="34" charset="0"/>
              </a:rPr>
              <a:t>Utilize motion recognition on a mobile phone to diagnose a stroke</a:t>
            </a:r>
          </a:p>
          <a:p>
            <a:endParaRPr lang="en-US" sz="1600">
              <a:latin typeface="Calibri" panose="020F0502020204030204" pitchFamily="34" charset="0"/>
              <a:cs typeface="Calibri" panose="020F0502020204030204" pitchFamily="34" charset="0"/>
            </a:endParaRPr>
          </a:p>
        </p:txBody>
      </p:sp>
      <p:grpSp>
        <p:nvGrpSpPr>
          <p:cNvPr id="1055" name="Group 1054">
            <a:extLst>
              <a:ext uri="{FF2B5EF4-FFF2-40B4-BE49-F238E27FC236}">
                <a16:creationId xmlns:a16="http://schemas.microsoft.com/office/drawing/2014/main" id="{63B7B128-DD28-375F-DC4B-E044CE52D8C4}"/>
              </a:ext>
            </a:extLst>
          </p:cNvPr>
          <p:cNvGrpSpPr/>
          <p:nvPr/>
        </p:nvGrpSpPr>
        <p:grpSpPr>
          <a:xfrm>
            <a:off x="8379269" y="707591"/>
            <a:ext cx="3517277" cy="5641927"/>
            <a:chOff x="7955649" y="1001736"/>
            <a:chExt cx="3517277" cy="5641927"/>
          </a:xfrm>
        </p:grpSpPr>
        <p:sp>
          <p:nvSpPr>
            <p:cNvPr id="176" name="TextBox 175">
              <a:extLst>
                <a:ext uri="{FF2B5EF4-FFF2-40B4-BE49-F238E27FC236}">
                  <a16:creationId xmlns:a16="http://schemas.microsoft.com/office/drawing/2014/main" id="{A41FCBC0-3DDE-1FDD-12F1-2DD3CF11E17F}"/>
                </a:ext>
              </a:extLst>
            </p:cNvPr>
            <p:cNvSpPr txBox="1"/>
            <p:nvPr/>
          </p:nvSpPr>
          <p:spPr>
            <a:xfrm>
              <a:off x="8338902" y="5181798"/>
              <a:ext cx="689612" cy="369332"/>
            </a:xfrm>
            <a:prstGeom prst="rect">
              <a:avLst/>
            </a:prstGeom>
            <a:noFill/>
          </p:spPr>
          <p:txBody>
            <a:bodyPr wrap="none" rtlCol="0">
              <a:spAutoFit/>
            </a:bodyPr>
            <a:lstStyle/>
            <a:p>
              <a:r>
                <a:rPr lang="en-US" b="1">
                  <a:solidFill>
                    <a:srgbClr val="00D786"/>
                  </a:solidFill>
                  <a:latin typeface="Calibri" panose="020F0502020204030204" pitchFamily="34" charset="0"/>
                  <a:cs typeface="Calibri" panose="020F0502020204030204" pitchFamily="34" charset="0"/>
                </a:rPr>
                <a:t>TIME</a:t>
              </a:r>
            </a:p>
          </p:txBody>
        </p:sp>
        <p:pic>
          <p:nvPicPr>
            <p:cNvPr id="131" name="Picture 130">
              <a:extLst>
                <a:ext uri="{FF2B5EF4-FFF2-40B4-BE49-F238E27FC236}">
                  <a16:creationId xmlns:a16="http://schemas.microsoft.com/office/drawing/2014/main" id="{20D9695D-1D3F-C3A4-1F4F-FB8D447F7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9182" y="1803051"/>
              <a:ext cx="304800" cy="304800"/>
            </a:xfrm>
            <a:prstGeom prst="rect">
              <a:avLst/>
            </a:prstGeom>
          </p:spPr>
        </p:pic>
        <p:pic>
          <p:nvPicPr>
            <p:cNvPr id="132" name="Picture 131">
              <a:extLst>
                <a:ext uri="{FF2B5EF4-FFF2-40B4-BE49-F238E27FC236}">
                  <a16:creationId xmlns:a16="http://schemas.microsoft.com/office/drawing/2014/main" id="{C4D9CC97-C7CF-39E3-A68D-50850F3381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6755" y="1803051"/>
              <a:ext cx="304800" cy="304800"/>
            </a:xfrm>
            <a:prstGeom prst="rect">
              <a:avLst/>
            </a:prstGeom>
          </p:spPr>
        </p:pic>
        <p:pic>
          <p:nvPicPr>
            <p:cNvPr id="133" name="Picture 132" descr="A picture containing icon&#10;&#10;Description automatically generated">
              <a:extLst>
                <a:ext uri="{FF2B5EF4-FFF2-40B4-BE49-F238E27FC236}">
                  <a16:creationId xmlns:a16="http://schemas.microsoft.com/office/drawing/2014/main" id="{881768E8-B8A0-62E6-8327-71D9DA55C4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0063" y="1803051"/>
              <a:ext cx="360000" cy="360000"/>
            </a:xfrm>
            <a:prstGeom prst="rect">
              <a:avLst/>
            </a:prstGeom>
          </p:spPr>
        </p:pic>
        <p:cxnSp>
          <p:nvCxnSpPr>
            <p:cNvPr id="134" name="Straight Connector 133">
              <a:extLst>
                <a:ext uri="{FF2B5EF4-FFF2-40B4-BE49-F238E27FC236}">
                  <a16:creationId xmlns:a16="http://schemas.microsoft.com/office/drawing/2014/main" id="{26A455F7-B33F-37FB-32DA-9247612B3434}"/>
                </a:ext>
              </a:extLst>
            </p:cNvPr>
            <p:cNvCxnSpPr>
              <a:cxnSpLocks/>
            </p:cNvCxnSpPr>
            <p:nvPr/>
          </p:nvCxnSpPr>
          <p:spPr>
            <a:xfrm>
              <a:off x="8721951" y="2094811"/>
              <a:ext cx="1836000" cy="0"/>
            </a:xfrm>
            <a:prstGeom prst="line">
              <a:avLst/>
            </a:prstGeom>
            <a:ln w="19050">
              <a:solidFill>
                <a:srgbClr val="00D786"/>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2AA036AF-1FD7-5F89-5FA7-CC7A072C33D1}"/>
                </a:ext>
              </a:extLst>
            </p:cNvPr>
            <p:cNvSpPr txBox="1"/>
            <p:nvPr/>
          </p:nvSpPr>
          <p:spPr>
            <a:xfrm>
              <a:off x="8652123" y="1787034"/>
              <a:ext cx="1720279" cy="307777"/>
            </a:xfrm>
            <a:prstGeom prst="rect">
              <a:avLst/>
            </a:prstGeom>
            <a:noFill/>
          </p:spPr>
          <p:txBody>
            <a:bodyPr wrap="none" rtlCol="0">
              <a:spAutoFit/>
            </a:bodyPr>
            <a:lstStyle/>
            <a:p>
              <a:r>
                <a:rPr lang="en-US" sz="1400">
                  <a:solidFill>
                    <a:schemeClr val="bg1">
                      <a:lumMod val="75000"/>
                    </a:schemeClr>
                  </a:solidFill>
                  <a:latin typeface="Calibri" panose="020F0502020204030204" pitchFamily="34" charset="0"/>
                  <a:cs typeface="Calibri" panose="020F0502020204030204" pitchFamily="34" charset="0"/>
                </a:rPr>
                <a:t>How are you feeling?</a:t>
              </a:r>
            </a:p>
          </p:txBody>
        </p:sp>
        <p:pic>
          <p:nvPicPr>
            <p:cNvPr id="139" name="Picture 138">
              <a:extLst>
                <a:ext uri="{FF2B5EF4-FFF2-40B4-BE49-F238E27FC236}">
                  <a16:creationId xmlns:a16="http://schemas.microsoft.com/office/drawing/2014/main" id="{B385F23A-9260-A956-10F3-7955D618D0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81393" y="5079385"/>
              <a:ext cx="304800" cy="304800"/>
            </a:xfrm>
            <a:prstGeom prst="rect">
              <a:avLst/>
            </a:prstGeom>
          </p:spPr>
        </p:pic>
        <p:pic>
          <p:nvPicPr>
            <p:cNvPr id="143" name="Picture 142">
              <a:extLst>
                <a:ext uri="{FF2B5EF4-FFF2-40B4-BE49-F238E27FC236}">
                  <a16:creationId xmlns:a16="http://schemas.microsoft.com/office/drawing/2014/main" id="{37F272C0-F8A8-42CC-F119-CBD1D0EFFE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4591" y="5465894"/>
              <a:ext cx="180000" cy="180000"/>
            </a:xfrm>
            <a:prstGeom prst="rect">
              <a:avLst/>
            </a:prstGeom>
          </p:spPr>
        </p:pic>
        <p:grpSp>
          <p:nvGrpSpPr>
            <p:cNvPr id="154" name="Group 153">
              <a:extLst>
                <a:ext uri="{FF2B5EF4-FFF2-40B4-BE49-F238E27FC236}">
                  <a16:creationId xmlns:a16="http://schemas.microsoft.com/office/drawing/2014/main" id="{E69D3CD9-A100-5DD3-2FA6-E131D93E929D}"/>
                </a:ext>
              </a:extLst>
            </p:cNvPr>
            <p:cNvGrpSpPr/>
            <p:nvPr/>
          </p:nvGrpSpPr>
          <p:grpSpPr>
            <a:xfrm>
              <a:off x="8094287" y="5389238"/>
              <a:ext cx="3240000" cy="540000"/>
              <a:chOff x="1478042" y="5093415"/>
              <a:chExt cx="3240000" cy="540000"/>
            </a:xfrm>
          </p:grpSpPr>
          <p:sp>
            <p:nvSpPr>
              <p:cNvPr id="158" name="Rectangle 157">
                <a:extLst>
                  <a:ext uri="{FF2B5EF4-FFF2-40B4-BE49-F238E27FC236}">
                    <a16:creationId xmlns:a16="http://schemas.microsoft.com/office/drawing/2014/main" id="{7C654F18-5125-160E-2B71-C7CF29830628}"/>
                  </a:ext>
                </a:extLst>
              </p:cNvPr>
              <p:cNvSpPr/>
              <p:nvPr/>
            </p:nvSpPr>
            <p:spPr>
              <a:xfrm>
                <a:off x="1478042" y="5093415"/>
                <a:ext cx="3240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z</a:t>
                </a:r>
              </a:p>
            </p:txBody>
          </p:sp>
          <p:grpSp>
            <p:nvGrpSpPr>
              <p:cNvPr id="159" name="Group 158">
                <a:extLst>
                  <a:ext uri="{FF2B5EF4-FFF2-40B4-BE49-F238E27FC236}">
                    <a16:creationId xmlns:a16="http://schemas.microsoft.com/office/drawing/2014/main" id="{9CFBFF3B-5204-8F80-1EF2-6AB8D0F43890}"/>
                  </a:ext>
                </a:extLst>
              </p:cNvPr>
              <p:cNvGrpSpPr/>
              <p:nvPr/>
            </p:nvGrpSpPr>
            <p:grpSpPr>
              <a:xfrm>
                <a:off x="1719018" y="5211015"/>
                <a:ext cx="2758048" cy="304800"/>
                <a:chOff x="1727170" y="5260336"/>
                <a:chExt cx="2758048" cy="304800"/>
              </a:xfrm>
            </p:grpSpPr>
            <p:pic>
              <p:nvPicPr>
                <p:cNvPr id="160" name="Picture 159">
                  <a:extLst>
                    <a:ext uri="{FF2B5EF4-FFF2-40B4-BE49-F238E27FC236}">
                      <a16:creationId xmlns:a16="http://schemas.microsoft.com/office/drawing/2014/main" id="{125F25DE-5D49-9CCB-E80B-7D2F57FA5B1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0482" y="5260336"/>
                  <a:ext cx="304800" cy="304800"/>
                </a:xfrm>
                <a:prstGeom prst="rect">
                  <a:avLst/>
                </a:prstGeom>
              </p:spPr>
            </p:pic>
            <p:pic>
              <p:nvPicPr>
                <p:cNvPr id="161" name="Picture 160">
                  <a:extLst>
                    <a:ext uri="{FF2B5EF4-FFF2-40B4-BE49-F238E27FC236}">
                      <a16:creationId xmlns:a16="http://schemas.microsoft.com/office/drawing/2014/main" id="{90EE7601-4B61-9774-2716-88E2D66BE7B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3794" y="5260336"/>
                  <a:ext cx="304800" cy="304800"/>
                </a:xfrm>
                <a:prstGeom prst="rect">
                  <a:avLst/>
                </a:prstGeom>
              </p:spPr>
            </p:pic>
            <p:pic>
              <p:nvPicPr>
                <p:cNvPr id="162" name="Picture 161">
                  <a:extLst>
                    <a:ext uri="{FF2B5EF4-FFF2-40B4-BE49-F238E27FC236}">
                      <a16:creationId xmlns:a16="http://schemas.microsoft.com/office/drawing/2014/main" id="{1F03BCB6-1DE2-4EE2-9AE5-BBAFE72CC9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67106" y="5260336"/>
                  <a:ext cx="304800" cy="304800"/>
                </a:xfrm>
                <a:prstGeom prst="rect">
                  <a:avLst/>
                </a:prstGeom>
              </p:spPr>
            </p:pic>
            <p:pic>
              <p:nvPicPr>
                <p:cNvPr id="163" name="Picture 162">
                  <a:extLst>
                    <a:ext uri="{FF2B5EF4-FFF2-40B4-BE49-F238E27FC236}">
                      <a16:creationId xmlns:a16="http://schemas.microsoft.com/office/drawing/2014/main" id="{FE77B07A-0BD5-D166-4421-D38368885F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27170" y="5260336"/>
                  <a:ext cx="304800" cy="304800"/>
                </a:xfrm>
                <a:prstGeom prst="rect">
                  <a:avLst/>
                </a:prstGeom>
              </p:spPr>
            </p:pic>
            <p:pic>
              <p:nvPicPr>
                <p:cNvPr id="164" name="Picture 163">
                  <a:extLst>
                    <a:ext uri="{FF2B5EF4-FFF2-40B4-BE49-F238E27FC236}">
                      <a16:creationId xmlns:a16="http://schemas.microsoft.com/office/drawing/2014/main" id="{A6729D8F-954F-748C-1226-17E7362537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80418" y="5260336"/>
                  <a:ext cx="304800" cy="304800"/>
                </a:xfrm>
                <a:prstGeom prst="rect">
                  <a:avLst/>
                </a:prstGeom>
              </p:spPr>
            </p:pic>
          </p:grpSp>
        </p:grpSp>
        <p:pic>
          <p:nvPicPr>
            <p:cNvPr id="155" name="Picture 154">
              <a:extLst>
                <a:ext uri="{FF2B5EF4-FFF2-40B4-BE49-F238E27FC236}">
                  <a16:creationId xmlns:a16="http://schemas.microsoft.com/office/drawing/2014/main" id="{ECAC9D70-13C1-1587-1461-9C642065E40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41213" y="5113558"/>
              <a:ext cx="304800" cy="304800"/>
            </a:xfrm>
            <a:prstGeom prst="rect">
              <a:avLst/>
            </a:prstGeom>
          </p:spPr>
        </p:pic>
        <p:sp>
          <p:nvSpPr>
            <p:cNvPr id="156" name="Oval 155">
              <a:extLst>
                <a:ext uri="{FF2B5EF4-FFF2-40B4-BE49-F238E27FC236}">
                  <a16:creationId xmlns:a16="http://schemas.microsoft.com/office/drawing/2014/main" id="{99A9A3E3-0FFB-FAC1-2895-E5153F6EA04A}"/>
                </a:ext>
              </a:extLst>
            </p:cNvPr>
            <p:cNvSpPr/>
            <p:nvPr/>
          </p:nvSpPr>
          <p:spPr>
            <a:xfrm>
              <a:off x="11084855" y="1845347"/>
              <a:ext cx="108000" cy="108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EBC62945-3A76-C6DD-DC80-45640138EA14}"/>
                </a:ext>
              </a:extLst>
            </p:cNvPr>
            <p:cNvSpPr txBox="1"/>
            <p:nvPr/>
          </p:nvSpPr>
          <p:spPr>
            <a:xfrm>
              <a:off x="8338902" y="2934093"/>
              <a:ext cx="1075294" cy="369332"/>
            </a:xfrm>
            <a:prstGeom prst="rect">
              <a:avLst/>
            </a:prstGeom>
            <a:noFill/>
          </p:spPr>
          <p:txBody>
            <a:bodyPr wrap="none" rtlCol="0">
              <a:spAutoFit/>
            </a:bodyPr>
            <a:lstStyle/>
            <a:p>
              <a:r>
                <a:rPr lang="en-US" b="1">
                  <a:solidFill>
                    <a:srgbClr val="00D786"/>
                  </a:solidFill>
                  <a:latin typeface="Calibri" panose="020F0502020204030204" pitchFamily="34" charset="0"/>
                  <a:cs typeface="Calibri" panose="020F0502020204030204" pitchFamily="34" charset="0"/>
                </a:rPr>
                <a:t>BALANCE</a:t>
              </a:r>
            </a:p>
          </p:txBody>
        </p:sp>
        <p:sp>
          <p:nvSpPr>
            <p:cNvPr id="172" name="TextBox 171">
              <a:extLst>
                <a:ext uri="{FF2B5EF4-FFF2-40B4-BE49-F238E27FC236}">
                  <a16:creationId xmlns:a16="http://schemas.microsoft.com/office/drawing/2014/main" id="{930F7E69-9918-71B2-7A32-7209703088D6}"/>
                </a:ext>
              </a:extLst>
            </p:cNvPr>
            <p:cNvSpPr txBox="1"/>
            <p:nvPr/>
          </p:nvSpPr>
          <p:spPr>
            <a:xfrm>
              <a:off x="8338902" y="3383635"/>
              <a:ext cx="636072" cy="369332"/>
            </a:xfrm>
            <a:prstGeom prst="rect">
              <a:avLst/>
            </a:prstGeom>
            <a:noFill/>
          </p:spPr>
          <p:txBody>
            <a:bodyPr wrap="none" rtlCol="0">
              <a:spAutoFit/>
            </a:bodyPr>
            <a:lstStyle/>
            <a:p>
              <a:r>
                <a:rPr lang="en-US" b="1">
                  <a:solidFill>
                    <a:srgbClr val="00D786"/>
                  </a:solidFill>
                  <a:latin typeface="Calibri" panose="020F0502020204030204" pitchFamily="34" charset="0"/>
                  <a:cs typeface="Calibri" panose="020F0502020204030204" pitchFamily="34" charset="0"/>
                </a:rPr>
                <a:t>EYES</a:t>
              </a:r>
            </a:p>
          </p:txBody>
        </p:sp>
        <p:sp>
          <p:nvSpPr>
            <p:cNvPr id="173" name="TextBox 172">
              <a:extLst>
                <a:ext uri="{FF2B5EF4-FFF2-40B4-BE49-F238E27FC236}">
                  <a16:creationId xmlns:a16="http://schemas.microsoft.com/office/drawing/2014/main" id="{71144AAB-43D9-5FC3-2D61-1D2CEFCF00D7}"/>
                </a:ext>
              </a:extLst>
            </p:cNvPr>
            <p:cNvSpPr txBox="1"/>
            <p:nvPr/>
          </p:nvSpPr>
          <p:spPr>
            <a:xfrm>
              <a:off x="8338902" y="3833177"/>
              <a:ext cx="648191" cy="369332"/>
            </a:xfrm>
            <a:prstGeom prst="rect">
              <a:avLst/>
            </a:prstGeom>
            <a:noFill/>
          </p:spPr>
          <p:txBody>
            <a:bodyPr wrap="none" rtlCol="0">
              <a:spAutoFit/>
            </a:bodyPr>
            <a:lstStyle/>
            <a:p>
              <a:r>
                <a:rPr lang="en-US" b="1">
                  <a:solidFill>
                    <a:srgbClr val="00D786"/>
                  </a:solidFill>
                  <a:latin typeface="Calibri" panose="020F0502020204030204" pitchFamily="34" charset="0"/>
                  <a:cs typeface="Calibri" panose="020F0502020204030204" pitchFamily="34" charset="0"/>
                </a:rPr>
                <a:t>FACE</a:t>
              </a:r>
            </a:p>
          </p:txBody>
        </p:sp>
        <p:sp>
          <p:nvSpPr>
            <p:cNvPr id="174" name="TextBox 173">
              <a:extLst>
                <a:ext uri="{FF2B5EF4-FFF2-40B4-BE49-F238E27FC236}">
                  <a16:creationId xmlns:a16="http://schemas.microsoft.com/office/drawing/2014/main" id="{697782FC-D5C2-1C13-4CFE-8F7500E7787E}"/>
                </a:ext>
              </a:extLst>
            </p:cNvPr>
            <p:cNvSpPr txBox="1"/>
            <p:nvPr/>
          </p:nvSpPr>
          <p:spPr>
            <a:xfrm>
              <a:off x="8338902" y="4282719"/>
              <a:ext cx="764953" cy="369332"/>
            </a:xfrm>
            <a:prstGeom prst="rect">
              <a:avLst/>
            </a:prstGeom>
            <a:noFill/>
          </p:spPr>
          <p:txBody>
            <a:bodyPr wrap="none" rtlCol="0">
              <a:spAutoFit/>
            </a:bodyPr>
            <a:lstStyle/>
            <a:p>
              <a:r>
                <a:rPr lang="en-US" b="1">
                  <a:solidFill>
                    <a:srgbClr val="00D786"/>
                  </a:solidFill>
                  <a:latin typeface="Calibri" panose="020F0502020204030204" pitchFamily="34" charset="0"/>
                  <a:cs typeface="Calibri" panose="020F0502020204030204" pitchFamily="34" charset="0"/>
                </a:rPr>
                <a:t>ARMS</a:t>
              </a:r>
            </a:p>
          </p:txBody>
        </p:sp>
        <p:sp>
          <p:nvSpPr>
            <p:cNvPr id="175" name="TextBox 174">
              <a:extLst>
                <a:ext uri="{FF2B5EF4-FFF2-40B4-BE49-F238E27FC236}">
                  <a16:creationId xmlns:a16="http://schemas.microsoft.com/office/drawing/2014/main" id="{5E6A90EA-95C7-BC9F-55C2-F0D5C9318988}"/>
                </a:ext>
              </a:extLst>
            </p:cNvPr>
            <p:cNvSpPr txBox="1"/>
            <p:nvPr/>
          </p:nvSpPr>
          <p:spPr>
            <a:xfrm>
              <a:off x="8338902" y="4732261"/>
              <a:ext cx="905825" cy="369332"/>
            </a:xfrm>
            <a:prstGeom prst="rect">
              <a:avLst/>
            </a:prstGeom>
            <a:noFill/>
          </p:spPr>
          <p:txBody>
            <a:bodyPr wrap="none" rtlCol="0">
              <a:spAutoFit/>
            </a:bodyPr>
            <a:lstStyle/>
            <a:p>
              <a:r>
                <a:rPr lang="en-US" b="1">
                  <a:solidFill>
                    <a:srgbClr val="00D786"/>
                  </a:solidFill>
                  <a:latin typeface="Calibri" panose="020F0502020204030204" pitchFamily="34" charset="0"/>
                  <a:cs typeface="Calibri" panose="020F0502020204030204" pitchFamily="34" charset="0"/>
                </a:rPr>
                <a:t>SPEECH</a:t>
              </a:r>
            </a:p>
          </p:txBody>
        </p:sp>
        <p:sp>
          <p:nvSpPr>
            <p:cNvPr id="179" name="TextBox 178">
              <a:extLst>
                <a:ext uri="{FF2B5EF4-FFF2-40B4-BE49-F238E27FC236}">
                  <a16:creationId xmlns:a16="http://schemas.microsoft.com/office/drawing/2014/main" id="{733BCB73-2598-D49D-7226-468BBBF65743}"/>
                </a:ext>
              </a:extLst>
            </p:cNvPr>
            <p:cNvSpPr txBox="1"/>
            <p:nvPr/>
          </p:nvSpPr>
          <p:spPr>
            <a:xfrm>
              <a:off x="8606868" y="4565198"/>
              <a:ext cx="1822935" cy="253916"/>
            </a:xfrm>
            <a:prstGeom prst="rect">
              <a:avLst/>
            </a:prstGeom>
            <a:noFill/>
          </p:spPr>
          <p:txBody>
            <a:bodyPr wrap="none" rtlCol="0">
              <a:spAutoFit/>
            </a:bodyPr>
            <a:lstStyle/>
            <a:p>
              <a:r>
                <a:rPr lang="en-US" sz="1050" b="1">
                  <a:solidFill>
                    <a:srgbClr val="00D786"/>
                  </a:solidFill>
                  <a:latin typeface="Calibri" panose="020F0502020204030204" pitchFamily="34" charset="0"/>
                  <a:cs typeface="Calibri" panose="020F0502020204030204" pitchFamily="34" charset="0"/>
                </a:rPr>
                <a:t>Click &amp; lift your phone to test</a:t>
              </a:r>
            </a:p>
          </p:txBody>
        </p:sp>
        <p:sp>
          <p:nvSpPr>
            <p:cNvPr id="180" name="TextBox 179">
              <a:extLst>
                <a:ext uri="{FF2B5EF4-FFF2-40B4-BE49-F238E27FC236}">
                  <a16:creationId xmlns:a16="http://schemas.microsoft.com/office/drawing/2014/main" id="{12273FC7-AA8B-98BB-A337-EAD7E7CF7E9B}"/>
                </a:ext>
              </a:extLst>
            </p:cNvPr>
            <p:cNvSpPr txBox="1"/>
            <p:nvPr/>
          </p:nvSpPr>
          <p:spPr>
            <a:xfrm>
              <a:off x="8604784" y="3666114"/>
              <a:ext cx="1869423" cy="253916"/>
            </a:xfrm>
            <a:prstGeom prst="rect">
              <a:avLst/>
            </a:prstGeom>
            <a:noFill/>
          </p:spPr>
          <p:txBody>
            <a:bodyPr wrap="none" rtlCol="0">
              <a:spAutoFit/>
            </a:bodyPr>
            <a:lstStyle/>
            <a:p>
              <a:r>
                <a:rPr lang="en-US" sz="1050" b="1">
                  <a:solidFill>
                    <a:srgbClr val="00D786"/>
                  </a:solidFill>
                  <a:latin typeface="Calibri" panose="020F0502020204030204" pitchFamily="34" charset="0"/>
                  <a:cs typeface="Calibri" panose="020F0502020204030204" pitchFamily="34" charset="0"/>
                </a:rPr>
                <a:t>Click &amp; see the number to test</a:t>
              </a:r>
            </a:p>
          </p:txBody>
        </p:sp>
        <p:sp>
          <p:nvSpPr>
            <p:cNvPr id="181" name="TextBox 180">
              <a:extLst>
                <a:ext uri="{FF2B5EF4-FFF2-40B4-BE49-F238E27FC236}">
                  <a16:creationId xmlns:a16="http://schemas.microsoft.com/office/drawing/2014/main" id="{7194D17C-C328-7F98-825B-59C4CC804A4F}"/>
                </a:ext>
              </a:extLst>
            </p:cNvPr>
            <p:cNvSpPr txBox="1"/>
            <p:nvPr/>
          </p:nvSpPr>
          <p:spPr>
            <a:xfrm>
              <a:off x="8604784" y="3216572"/>
              <a:ext cx="1822935" cy="253916"/>
            </a:xfrm>
            <a:prstGeom prst="rect">
              <a:avLst/>
            </a:prstGeom>
            <a:noFill/>
          </p:spPr>
          <p:txBody>
            <a:bodyPr wrap="none" rtlCol="0">
              <a:spAutoFit/>
            </a:bodyPr>
            <a:lstStyle/>
            <a:p>
              <a:r>
                <a:rPr lang="en-US" sz="1050" b="1">
                  <a:solidFill>
                    <a:srgbClr val="00D786"/>
                  </a:solidFill>
                  <a:latin typeface="Calibri" panose="020F0502020204030204" pitchFamily="34" charset="0"/>
                  <a:cs typeface="Calibri" panose="020F0502020204030204" pitchFamily="34" charset="0"/>
                </a:rPr>
                <a:t>Click &amp; lift your phone to test</a:t>
              </a:r>
            </a:p>
          </p:txBody>
        </p:sp>
        <p:sp>
          <p:nvSpPr>
            <p:cNvPr id="182" name="TextBox 181">
              <a:extLst>
                <a:ext uri="{FF2B5EF4-FFF2-40B4-BE49-F238E27FC236}">
                  <a16:creationId xmlns:a16="http://schemas.microsoft.com/office/drawing/2014/main" id="{8F501DF4-1FCF-9968-A1EE-695F7758C3BC}"/>
                </a:ext>
              </a:extLst>
            </p:cNvPr>
            <p:cNvSpPr txBox="1"/>
            <p:nvPr/>
          </p:nvSpPr>
          <p:spPr>
            <a:xfrm>
              <a:off x="8612960" y="4115656"/>
              <a:ext cx="1697901" cy="253916"/>
            </a:xfrm>
            <a:prstGeom prst="rect">
              <a:avLst/>
            </a:prstGeom>
            <a:noFill/>
          </p:spPr>
          <p:txBody>
            <a:bodyPr wrap="none" rtlCol="0">
              <a:spAutoFit/>
            </a:bodyPr>
            <a:lstStyle/>
            <a:p>
              <a:r>
                <a:rPr lang="en-US" sz="1050" b="1">
                  <a:solidFill>
                    <a:srgbClr val="00D786"/>
                  </a:solidFill>
                  <a:latin typeface="Calibri" panose="020F0502020204030204" pitchFamily="34" charset="0"/>
                  <a:cs typeface="Calibri" panose="020F0502020204030204" pitchFamily="34" charset="0"/>
                </a:rPr>
                <a:t>Click &amp; take a photo to test</a:t>
              </a:r>
            </a:p>
          </p:txBody>
        </p:sp>
        <p:sp>
          <p:nvSpPr>
            <p:cNvPr id="183" name="TextBox 182">
              <a:extLst>
                <a:ext uri="{FF2B5EF4-FFF2-40B4-BE49-F238E27FC236}">
                  <a16:creationId xmlns:a16="http://schemas.microsoft.com/office/drawing/2014/main" id="{EECF4605-F05F-2F0E-4880-86EE897CC8BB}"/>
                </a:ext>
              </a:extLst>
            </p:cNvPr>
            <p:cNvSpPr txBox="1"/>
            <p:nvPr/>
          </p:nvSpPr>
          <p:spPr>
            <a:xfrm>
              <a:off x="8597892" y="5014740"/>
              <a:ext cx="1967205" cy="253916"/>
            </a:xfrm>
            <a:prstGeom prst="rect">
              <a:avLst/>
            </a:prstGeom>
            <a:noFill/>
          </p:spPr>
          <p:txBody>
            <a:bodyPr wrap="none" rtlCol="0">
              <a:spAutoFit/>
            </a:bodyPr>
            <a:lstStyle/>
            <a:p>
              <a:r>
                <a:rPr lang="en-US" sz="1050" b="1">
                  <a:solidFill>
                    <a:srgbClr val="00D786"/>
                  </a:solidFill>
                  <a:latin typeface="Calibri" panose="020F0502020204030204" pitchFamily="34" charset="0"/>
                  <a:cs typeface="Calibri" panose="020F0502020204030204" pitchFamily="34" charset="0"/>
                </a:rPr>
                <a:t>Click &amp; record your voice to test</a:t>
              </a:r>
            </a:p>
          </p:txBody>
        </p:sp>
        <p:pic>
          <p:nvPicPr>
            <p:cNvPr id="190" name="Picture 189">
              <a:extLst>
                <a:ext uri="{FF2B5EF4-FFF2-40B4-BE49-F238E27FC236}">
                  <a16:creationId xmlns:a16="http://schemas.microsoft.com/office/drawing/2014/main" id="{E80F312E-DB23-1489-E0B8-73AAC60EBD0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66269" y="3199887"/>
              <a:ext cx="216000" cy="216000"/>
            </a:xfrm>
            <a:prstGeom prst="rect">
              <a:avLst/>
            </a:prstGeom>
          </p:spPr>
        </p:pic>
        <p:pic>
          <p:nvPicPr>
            <p:cNvPr id="191" name="Picture 190">
              <a:extLst>
                <a:ext uri="{FF2B5EF4-FFF2-40B4-BE49-F238E27FC236}">
                  <a16:creationId xmlns:a16="http://schemas.microsoft.com/office/drawing/2014/main" id="{CB1850E6-61FD-5BBF-5679-C2697742861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66269" y="3652537"/>
              <a:ext cx="216000" cy="216000"/>
            </a:xfrm>
            <a:prstGeom prst="rect">
              <a:avLst/>
            </a:prstGeom>
          </p:spPr>
        </p:pic>
        <p:pic>
          <p:nvPicPr>
            <p:cNvPr id="1024" name="Picture 1023">
              <a:extLst>
                <a:ext uri="{FF2B5EF4-FFF2-40B4-BE49-F238E27FC236}">
                  <a16:creationId xmlns:a16="http://schemas.microsoft.com/office/drawing/2014/main" id="{7546E07B-8A80-7FC3-FB7F-92523526EC0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66269" y="4105187"/>
              <a:ext cx="216000" cy="216000"/>
            </a:xfrm>
            <a:prstGeom prst="rect">
              <a:avLst/>
            </a:prstGeom>
          </p:spPr>
        </p:pic>
        <p:pic>
          <p:nvPicPr>
            <p:cNvPr id="1025" name="Picture 1024">
              <a:extLst>
                <a:ext uri="{FF2B5EF4-FFF2-40B4-BE49-F238E27FC236}">
                  <a16:creationId xmlns:a16="http://schemas.microsoft.com/office/drawing/2014/main" id="{37E586A7-94EF-5C07-0864-0A19967933A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66269" y="4544193"/>
              <a:ext cx="216000" cy="216000"/>
            </a:xfrm>
            <a:prstGeom prst="rect">
              <a:avLst/>
            </a:prstGeom>
          </p:spPr>
        </p:pic>
        <p:pic>
          <p:nvPicPr>
            <p:cNvPr id="1027" name="Picture 1026">
              <a:extLst>
                <a:ext uri="{FF2B5EF4-FFF2-40B4-BE49-F238E27FC236}">
                  <a16:creationId xmlns:a16="http://schemas.microsoft.com/office/drawing/2014/main" id="{EC7AC513-5516-208D-80BF-16AFEEE49C1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66269" y="4996843"/>
              <a:ext cx="216000" cy="216000"/>
            </a:xfrm>
            <a:prstGeom prst="rect">
              <a:avLst/>
            </a:prstGeom>
          </p:spPr>
        </p:pic>
        <p:grpSp>
          <p:nvGrpSpPr>
            <p:cNvPr id="1054" name="Group 1053">
              <a:extLst>
                <a:ext uri="{FF2B5EF4-FFF2-40B4-BE49-F238E27FC236}">
                  <a16:creationId xmlns:a16="http://schemas.microsoft.com/office/drawing/2014/main" id="{88AB978E-4719-E2C6-B850-9E873A45C3BB}"/>
                </a:ext>
              </a:extLst>
            </p:cNvPr>
            <p:cNvGrpSpPr/>
            <p:nvPr/>
          </p:nvGrpSpPr>
          <p:grpSpPr>
            <a:xfrm>
              <a:off x="8735260" y="2171467"/>
              <a:ext cx="1846983" cy="680781"/>
              <a:chOff x="8588634" y="2171279"/>
              <a:chExt cx="1846983" cy="680781"/>
            </a:xfrm>
          </p:grpSpPr>
          <p:sp>
            <p:nvSpPr>
              <p:cNvPr id="168" name="TextBox 167">
                <a:extLst>
                  <a:ext uri="{FF2B5EF4-FFF2-40B4-BE49-F238E27FC236}">
                    <a16:creationId xmlns:a16="http://schemas.microsoft.com/office/drawing/2014/main" id="{5E28970D-C40E-0F64-12D9-64E62784BF39}"/>
                  </a:ext>
                </a:extLst>
              </p:cNvPr>
              <p:cNvSpPr txBox="1"/>
              <p:nvPr/>
            </p:nvSpPr>
            <p:spPr>
              <a:xfrm>
                <a:off x="8588634" y="2273163"/>
                <a:ext cx="1509837" cy="400110"/>
              </a:xfrm>
              <a:prstGeom prst="rect">
                <a:avLst/>
              </a:prstGeom>
              <a:noFill/>
            </p:spPr>
            <p:txBody>
              <a:bodyPr wrap="none" rtlCol="0">
                <a:spAutoFit/>
              </a:bodyPr>
              <a:lstStyle/>
              <a:p>
                <a:pPr algn="ctr"/>
                <a:r>
                  <a:rPr lang="en-US" sz="2000" b="1">
                    <a:solidFill>
                      <a:srgbClr val="00D786"/>
                    </a:solidFill>
                    <a:latin typeface="Calibri" panose="020F0502020204030204" pitchFamily="34" charset="0"/>
                    <a:cs typeface="Calibri" panose="020F0502020204030204" pitchFamily="34" charset="0"/>
                  </a:rPr>
                  <a:t>B/E/F/A/S/T</a:t>
                </a:r>
              </a:p>
            </p:txBody>
          </p:sp>
          <p:pic>
            <p:nvPicPr>
              <p:cNvPr id="1053" name="Picture 1052" descr="Icon&#10;&#10;Description automatically generated">
                <a:extLst>
                  <a:ext uri="{FF2B5EF4-FFF2-40B4-BE49-F238E27FC236}">
                    <a16:creationId xmlns:a16="http://schemas.microsoft.com/office/drawing/2014/main" id="{4B06376B-4B37-15D1-1967-31982026A93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039617" y="2171279"/>
                <a:ext cx="396000" cy="396000"/>
              </a:xfrm>
              <a:prstGeom prst="rect">
                <a:avLst/>
              </a:prstGeom>
            </p:spPr>
          </p:pic>
          <p:sp>
            <p:nvSpPr>
              <p:cNvPr id="177" name="Rounded Rectangle 176">
                <a:extLst>
                  <a:ext uri="{FF2B5EF4-FFF2-40B4-BE49-F238E27FC236}">
                    <a16:creationId xmlns:a16="http://schemas.microsoft.com/office/drawing/2014/main" id="{6C185484-FBC3-5481-B9C7-DAE28401841E}"/>
                  </a:ext>
                </a:extLst>
              </p:cNvPr>
              <p:cNvSpPr/>
              <p:nvPr/>
            </p:nvSpPr>
            <p:spPr>
              <a:xfrm>
                <a:off x="8610018" y="2547008"/>
                <a:ext cx="1800000" cy="305052"/>
              </a:xfrm>
              <a:prstGeom prst="roundRect">
                <a:avLst/>
              </a:prstGeom>
              <a:solidFill>
                <a:srgbClr val="00D7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Calibri" panose="020F0502020204030204" pitchFamily="34" charset="0"/>
                    <a:cs typeface="Calibri" panose="020F0502020204030204" pitchFamily="34" charset="0"/>
                  </a:rPr>
                  <a:t>CALL 911</a:t>
                </a:r>
              </a:p>
            </p:txBody>
          </p:sp>
        </p:grpSp>
        <p:pic>
          <p:nvPicPr>
            <p:cNvPr id="157" name="Picture 156" descr="A black cell phone&#10;&#10;Description automatically generated with low confidence">
              <a:extLst>
                <a:ext uri="{FF2B5EF4-FFF2-40B4-BE49-F238E27FC236}">
                  <a16:creationId xmlns:a16="http://schemas.microsoft.com/office/drawing/2014/main" id="{FBC9748E-5770-2DE9-9410-D89D2662D24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55649" y="1001736"/>
              <a:ext cx="3517277" cy="5641927"/>
            </a:xfrm>
            <a:prstGeom prst="rect">
              <a:avLst/>
            </a:prstGeom>
          </p:spPr>
        </p:pic>
      </p:grpSp>
      <p:grpSp>
        <p:nvGrpSpPr>
          <p:cNvPr id="6" name="Group 5">
            <a:extLst>
              <a:ext uri="{FF2B5EF4-FFF2-40B4-BE49-F238E27FC236}">
                <a16:creationId xmlns:a16="http://schemas.microsoft.com/office/drawing/2014/main" id="{6BA5BEA8-8546-7F85-7C93-D1A3FC870FA6}"/>
              </a:ext>
            </a:extLst>
          </p:cNvPr>
          <p:cNvGrpSpPr/>
          <p:nvPr/>
        </p:nvGrpSpPr>
        <p:grpSpPr>
          <a:xfrm>
            <a:off x="3926734" y="707591"/>
            <a:ext cx="5106647" cy="5641927"/>
            <a:chOff x="3324700" y="956975"/>
            <a:chExt cx="5106647" cy="5641927"/>
          </a:xfrm>
        </p:grpSpPr>
        <p:grpSp>
          <p:nvGrpSpPr>
            <p:cNvPr id="1030" name="Group 1029">
              <a:extLst>
                <a:ext uri="{FF2B5EF4-FFF2-40B4-BE49-F238E27FC236}">
                  <a16:creationId xmlns:a16="http://schemas.microsoft.com/office/drawing/2014/main" id="{A83A76C4-6536-BB89-914F-132792DFF491}"/>
                </a:ext>
              </a:extLst>
            </p:cNvPr>
            <p:cNvGrpSpPr/>
            <p:nvPr/>
          </p:nvGrpSpPr>
          <p:grpSpPr>
            <a:xfrm>
              <a:off x="3578813" y="956975"/>
              <a:ext cx="3816000" cy="5641927"/>
              <a:chOff x="278280" y="901300"/>
              <a:chExt cx="3816000" cy="5641927"/>
            </a:xfrm>
          </p:grpSpPr>
          <p:sp>
            <p:nvSpPr>
              <p:cNvPr id="34" name="Rectangle 33">
                <a:extLst>
                  <a:ext uri="{FF2B5EF4-FFF2-40B4-BE49-F238E27FC236}">
                    <a16:creationId xmlns:a16="http://schemas.microsoft.com/office/drawing/2014/main" id="{15E8709D-2354-37DC-50AC-13181121B64B}"/>
                  </a:ext>
                </a:extLst>
              </p:cNvPr>
              <p:cNvSpPr/>
              <p:nvPr/>
            </p:nvSpPr>
            <p:spPr>
              <a:xfrm>
                <a:off x="278280" y="5074366"/>
                <a:ext cx="3816000" cy="409433"/>
              </a:xfrm>
              <a:prstGeom prst="rect">
                <a:avLst/>
              </a:prstGeom>
              <a:solidFill>
                <a:schemeClr val="tx1">
                  <a:alpha val="30000"/>
                </a:schemeClr>
              </a:solidFill>
              <a:ln>
                <a:noFill/>
              </a:ln>
              <a:effectLst>
                <a:softEdge rad="215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5337E5AE-325B-4EAA-BBCE-A15F33CE749D}"/>
                  </a:ext>
                </a:extLst>
              </p:cNvPr>
              <p:cNvSpPr/>
              <p:nvPr/>
            </p:nvSpPr>
            <p:spPr>
              <a:xfrm>
                <a:off x="823875" y="3938604"/>
                <a:ext cx="1420576" cy="1855404"/>
              </a:xfrm>
              <a:prstGeom prst="roundRect">
                <a:avLst/>
              </a:prstGeom>
              <a:solidFill>
                <a:schemeClr val="tx1">
                  <a:alpha val="3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ounded Rectangle 94">
                <a:extLst>
                  <a:ext uri="{FF2B5EF4-FFF2-40B4-BE49-F238E27FC236}">
                    <a16:creationId xmlns:a16="http://schemas.microsoft.com/office/drawing/2014/main" id="{4931AB38-00F3-78E2-7BA7-C1F5D4F80C0E}"/>
                  </a:ext>
                </a:extLst>
              </p:cNvPr>
              <p:cNvSpPr/>
              <p:nvPr/>
            </p:nvSpPr>
            <p:spPr>
              <a:xfrm>
                <a:off x="2376176" y="3918084"/>
                <a:ext cx="1420576" cy="1855404"/>
              </a:xfrm>
              <a:prstGeom prst="roundRect">
                <a:avLst/>
              </a:prstGeom>
              <a:solidFill>
                <a:schemeClr val="tx1">
                  <a:alpha val="3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a:extLst>
                  <a:ext uri="{FF2B5EF4-FFF2-40B4-BE49-F238E27FC236}">
                    <a16:creationId xmlns:a16="http://schemas.microsoft.com/office/drawing/2014/main" id="{252EA76C-9B0C-505B-A4FC-1EB9BF5D5D28}"/>
                  </a:ext>
                </a:extLst>
              </p:cNvPr>
              <p:cNvSpPr/>
              <p:nvPr/>
            </p:nvSpPr>
            <p:spPr>
              <a:xfrm>
                <a:off x="692150" y="3993804"/>
                <a:ext cx="1420576" cy="17039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le 95">
                <a:extLst>
                  <a:ext uri="{FF2B5EF4-FFF2-40B4-BE49-F238E27FC236}">
                    <a16:creationId xmlns:a16="http://schemas.microsoft.com/office/drawing/2014/main" id="{24BBC5F4-91C3-564A-5C85-D6E507FC534F}"/>
                  </a:ext>
                </a:extLst>
              </p:cNvPr>
              <p:cNvSpPr/>
              <p:nvPr/>
            </p:nvSpPr>
            <p:spPr>
              <a:xfrm>
                <a:off x="2244451" y="3993804"/>
                <a:ext cx="1420576" cy="17039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id="{4F2E5564-DA41-31C2-FE3A-D928C1E633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175" y="1702615"/>
                <a:ext cx="304800" cy="304800"/>
              </a:xfrm>
              <a:prstGeom prst="rect">
                <a:avLst/>
              </a:prstGeom>
            </p:spPr>
          </p:pic>
          <p:pic>
            <p:nvPicPr>
              <p:cNvPr id="69" name="Picture 68">
                <a:extLst>
                  <a:ext uri="{FF2B5EF4-FFF2-40B4-BE49-F238E27FC236}">
                    <a16:creationId xmlns:a16="http://schemas.microsoft.com/office/drawing/2014/main" id="{3BFE895E-57B9-5DB9-F030-2C73591BD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748" y="1702615"/>
                <a:ext cx="304800" cy="304800"/>
              </a:xfrm>
              <a:prstGeom prst="rect">
                <a:avLst/>
              </a:prstGeom>
            </p:spPr>
          </p:pic>
          <p:pic>
            <p:nvPicPr>
              <p:cNvPr id="75" name="Picture 74" descr="A picture containing icon&#10;&#10;Description automatically generated">
                <a:extLst>
                  <a:ext uri="{FF2B5EF4-FFF2-40B4-BE49-F238E27FC236}">
                    <a16:creationId xmlns:a16="http://schemas.microsoft.com/office/drawing/2014/main" id="{D98E6773-0B7D-C285-6EAB-38BAFC93B3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056" y="1702615"/>
                <a:ext cx="360000" cy="360000"/>
              </a:xfrm>
              <a:prstGeom prst="rect">
                <a:avLst/>
              </a:prstGeom>
            </p:spPr>
          </p:pic>
          <p:cxnSp>
            <p:nvCxnSpPr>
              <p:cNvPr id="77" name="Straight Connector 76">
                <a:extLst>
                  <a:ext uri="{FF2B5EF4-FFF2-40B4-BE49-F238E27FC236}">
                    <a16:creationId xmlns:a16="http://schemas.microsoft.com/office/drawing/2014/main" id="{7DF46838-CE3F-C7A6-440F-025FD6F846CD}"/>
                  </a:ext>
                </a:extLst>
              </p:cNvPr>
              <p:cNvCxnSpPr>
                <a:cxnSpLocks/>
              </p:cNvCxnSpPr>
              <p:nvPr/>
            </p:nvCxnSpPr>
            <p:spPr>
              <a:xfrm>
                <a:off x="1193944" y="1994375"/>
                <a:ext cx="1836000" cy="0"/>
              </a:xfrm>
              <a:prstGeom prst="line">
                <a:avLst/>
              </a:prstGeom>
              <a:ln w="19050">
                <a:solidFill>
                  <a:srgbClr val="00D786"/>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F927F012-9127-0D70-C764-E1D41F5A7E4B}"/>
                  </a:ext>
                </a:extLst>
              </p:cNvPr>
              <p:cNvSpPr txBox="1"/>
              <p:nvPr/>
            </p:nvSpPr>
            <p:spPr>
              <a:xfrm>
                <a:off x="1124116" y="1686598"/>
                <a:ext cx="1720279" cy="307777"/>
              </a:xfrm>
              <a:prstGeom prst="rect">
                <a:avLst/>
              </a:prstGeom>
              <a:noFill/>
            </p:spPr>
            <p:txBody>
              <a:bodyPr wrap="none" rtlCol="0">
                <a:spAutoFit/>
              </a:bodyPr>
              <a:lstStyle/>
              <a:p>
                <a:r>
                  <a:rPr lang="en-US" sz="1400">
                    <a:solidFill>
                      <a:schemeClr val="bg1">
                        <a:lumMod val="75000"/>
                      </a:schemeClr>
                    </a:solidFill>
                    <a:latin typeface="Calibri" panose="020F0502020204030204" pitchFamily="34" charset="0"/>
                    <a:cs typeface="Calibri" panose="020F0502020204030204" pitchFamily="34" charset="0"/>
                  </a:rPr>
                  <a:t>How are you feeling?</a:t>
                </a:r>
              </a:p>
            </p:txBody>
          </p:sp>
          <p:sp>
            <p:nvSpPr>
              <p:cNvPr id="80" name="Rounded Rectangle 79">
                <a:extLst>
                  <a:ext uri="{FF2B5EF4-FFF2-40B4-BE49-F238E27FC236}">
                    <a16:creationId xmlns:a16="http://schemas.microsoft.com/office/drawing/2014/main" id="{F57DD6A5-ECB8-2D73-393C-3079FC9EE2BA}"/>
                  </a:ext>
                </a:extLst>
              </p:cNvPr>
              <p:cNvSpPr/>
              <p:nvPr/>
            </p:nvSpPr>
            <p:spPr>
              <a:xfrm>
                <a:off x="692150" y="2176937"/>
                <a:ext cx="1420576" cy="1703965"/>
              </a:xfrm>
              <a:prstGeom prst="roundRect">
                <a:avLst/>
              </a:prstGeom>
              <a:solidFill>
                <a:srgbClr val="00D7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a:extLst>
                  <a:ext uri="{FF2B5EF4-FFF2-40B4-BE49-F238E27FC236}">
                    <a16:creationId xmlns:a16="http://schemas.microsoft.com/office/drawing/2014/main" id="{ED0A8340-7C4F-DCEA-DC72-6AB03B01E729}"/>
                  </a:ext>
                </a:extLst>
              </p:cNvPr>
              <p:cNvSpPr/>
              <p:nvPr/>
            </p:nvSpPr>
            <p:spPr>
              <a:xfrm>
                <a:off x="2376176" y="2121736"/>
                <a:ext cx="1420576" cy="1855404"/>
              </a:xfrm>
              <a:prstGeom prst="roundRect">
                <a:avLst/>
              </a:prstGeom>
              <a:solidFill>
                <a:schemeClr val="tx1">
                  <a:alpha val="3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BB6222F-21A1-AF08-477F-90CDED48025F}"/>
                  </a:ext>
                </a:extLst>
              </p:cNvPr>
              <p:cNvSpPr/>
              <p:nvPr/>
            </p:nvSpPr>
            <p:spPr>
              <a:xfrm>
                <a:off x="2244451" y="2176937"/>
                <a:ext cx="1420576" cy="170396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a:extLst>
                  <a:ext uri="{FF2B5EF4-FFF2-40B4-BE49-F238E27FC236}">
                    <a16:creationId xmlns:a16="http://schemas.microsoft.com/office/drawing/2014/main" id="{53054DAB-DB4B-1798-BA66-2028BD5EBD1B}"/>
                  </a:ext>
                </a:extLst>
              </p:cNvPr>
              <p:cNvGrpSpPr/>
              <p:nvPr/>
            </p:nvGrpSpPr>
            <p:grpSpPr>
              <a:xfrm>
                <a:off x="862438" y="2625369"/>
                <a:ext cx="1080000" cy="900000"/>
                <a:chOff x="6341135" y="1360445"/>
                <a:chExt cx="1902112" cy="1726614"/>
              </a:xfrm>
            </p:grpSpPr>
            <p:sp>
              <p:nvSpPr>
                <p:cNvPr id="101" name="Donut 100">
                  <a:extLst>
                    <a:ext uri="{FF2B5EF4-FFF2-40B4-BE49-F238E27FC236}">
                      <a16:creationId xmlns:a16="http://schemas.microsoft.com/office/drawing/2014/main" id="{95C0C2F2-3749-508D-DF46-20FAA40B2B28}"/>
                    </a:ext>
                  </a:extLst>
                </p:cNvPr>
                <p:cNvSpPr/>
                <p:nvPr/>
              </p:nvSpPr>
              <p:spPr>
                <a:xfrm>
                  <a:off x="6368430" y="1386688"/>
                  <a:ext cx="1697461" cy="1697461"/>
                </a:xfrm>
                <a:prstGeom prst="donut">
                  <a:avLst>
                    <a:gd name="adj" fmla="val 662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 name="Block Arc 102">
                  <a:extLst>
                    <a:ext uri="{FF2B5EF4-FFF2-40B4-BE49-F238E27FC236}">
                      <a16:creationId xmlns:a16="http://schemas.microsoft.com/office/drawing/2014/main" id="{CEF5AA5C-67FE-3D04-E2C0-C04D85CFE275}"/>
                    </a:ext>
                  </a:extLst>
                </p:cNvPr>
                <p:cNvSpPr/>
                <p:nvPr/>
              </p:nvSpPr>
              <p:spPr>
                <a:xfrm rot="16200000">
                  <a:off x="6443461" y="1287273"/>
                  <a:ext cx="1697460" cy="1902112"/>
                </a:xfrm>
                <a:prstGeom prst="blockArc">
                  <a:avLst>
                    <a:gd name="adj1" fmla="val 10747974"/>
                    <a:gd name="adj2" fmla="val 20531921"/>
                    <a:gd name="adj3" fmla="val 10707"/>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4" name="L-Shape 103">
                  <a:extLst>
                    <a:ext uri="{FF2B5EF4-FFF2-40B4-BE49-F238E27FC236}">
                      <a16:creationId xmlns:a16="http://schemas.microsoft.com/office/drawing/2014/main" id="{53A0FB6F-4564-E515-F065-A60CA982F3CD}"/>
                    </a:ext>
                  </a:extLst>
                </p:cNvPr>
                <p:cNvSpPr/>
                <p:nvPr/>
              </p:nvSpPr>
              <p:spPr>
                <a:xfrm rot="10800000">
                  <a:off x="6707204" y="1360445"/>
                  <a:ext cx="432000" cy="432000"/>
                </a:xfrm>
                <a:prstGeom prst="corner">
                  <a:avLst>
                    <a:gd name="adj1" fmla="val 29787"/>
                    <a:gd name="adj2" fmla="val 2978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TextBox 105">
                <a:extLst>
                  <a:ext uri="{FF2B5EF4-FFF2-40B4-BE49-F238E27FC236}">
                    <a16:creationId xmlns:a16="http://schemas.microsoft.com/office/drawing/2014/main" id="{C95DD812-7FEA-A34D-A7A8-99D3D819A992}"/>
                  </a:ext>
                </a:extLst>
              </p:cNvPr>
              <p:cNvSpPr txBox="1"/>
              <p:nvPr/>
            </p:nvSpPr>
            <p:spPr>
              <a:xfrm>
                <a:off x="733580" y="2268500"/>
                <a:ext cx="1337716" cy="276999"/>
              </a:xfrm>
              <a:prstGeom prst="rect">
                <a:avLst/>
              </a:prstGeom>
              <a:noFill/>
            </p:spPr>
            <p:txBody>
              <a:bodyPr wrap="square" rtlCol="0">
                <a:spAutoFit/>
              </a:bodyPr>
              <a:lstStyle/>
              <a:p>
                <a:r>
                  <a:rPr lang="en-US" sz="1200" b="1">
                    <a:solidFill>
                      <a:schemeClr val="bg1"/>
                    </a:solidFill>
                    <a:latin typeface="Calibri" panose="020F0502020204030204" pitchFamily="34" charset="0"/>
                    <a:cs typeface="Calibri" panose="020F0502020204030204" pitchFamily="34" charset="0"/>
                  </a:rPr>
                  <a:t>STROKE SCORE</a:t>
                </a:r>
              </a:p>
            </p:txBody>
          </p:sp>
          <p:sp>
            <p:nvSpPr>
              <p:cNvPr id="107" name="TextBox 106">
                <a:extLst>
                  <a:ext uri="{FF2B5EF4-FFF2-40B4-BE49-F238E27FC236}">
                    <a16:creationId xmlns:a16="http://schemas.microsoft.com/office/drawing/2014/main" id="{38F95580-4C61-D52C-81B6-D9E24A051E9F}"/>
                  </a:ext>
                </a:extLst>
              </p:cNvPr>
              <p:cNvSpPr txBox="1"/>
              <p:nvPr/>
            </p:nvSpPr>
            <p:spPr>
              <a:xfrm>
                <a:off x="1086419" y="2825840"/>
                <a:ext cx="550151" cy="523220"/>
              </a:xfrm>
              <a:prstGeom prst="rect">
                <a:avLst/>
              </a:prstGeom>
              <a:noFill/>
            </p:spPr>
            <p:txBody>
              <a:bodyPr wrap="none" rtlCol="0">
                <a:spAutoFit/>
              </a:bodyPr>
              <a:lstStyle/>
              <a:p>
                <a:pPr algn="ctr"/>
                <a:r>
                  <a:rPr lang="en-US" sz="2800" b="1">
                    <a:solidFill>
                      <a:schemeClr val="bg1"/>
                    </a:solidFill>
                    <a:latin typeface="Calibri" panose="020F0502020204030204" pitchFamily="34" charset="0"/>
                  </a:rPr>
                  <a:t>50</a:t>
                </a:r>
                <a:endParaRPr lang="en-US" b="1">
                  <a:solidFill>
                    <a:schemeClr val="bg1"/>
                  </a:solidFill>
                  <a:latin typeface="Calibri" panose="020F0502020204030204" pitchFamily="34" charset="0"/>
                </a:endParaRPr>
              </a:p>
            </p:txBody>
          </p:sp>
          <p:pic>
            <p:nvPicPr>
              <p:cNvPr id="65" name="Picture 64">
                <a:extLst>
                  <a:ext uri="{FF2B5EF4-FFF2-40B4-BE49-F238E27FC236}">
                    <a16:creationId xmlns:a16="http://schemas.microsoft.com/office/drawing/2014/main" id="{E2199148-B405-5135-ECA0-B736DA6AC3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6584" y="5365458"/>
                <a:ext cx="180000" cy="180000"/>
              </a:xfrm>
              <a:prstGeom prst="rect">
                <a:avLst/>
              </a:prstGeom>
            </p:spPr>
          </p:pic>
          <p:sp>
            <p:nvSpPr>
              <p:cNvPr id="108" name="TextBox 107">
                <a:extLst>
                  <a:ext uri="{FF2B5EF4-FFF2-40B4-BE49-F238E27FC236}">
                    <a16:creationId xmlns:a16="http://schemas.microsoft.com/office/drawing/2014/main" id="{67BD8983-5571-DA37-127D-7EAC48E133D7}"/>
                  </a:ext>
                </a:extLst>
              </p:cNvPr>
              <p:cNvSpPr txBox="1"/>
              <p:nvPr/>
            </p:nvSpPr>
            <p:spPr>
              <a:xfrm>
                <a:off x="918171" y="3555251"/>
                <a:ext cx="968534" cy="246221"/>
              </a:xfrm>
              <a:prstGeom prst="rect">
                <a:avLst/>
              </a:prstGeom>
              <a:noFill/>
            </p:spPr>
            <p:txBody>
              <a:bodyPr wrap="none" rtlCol="0">
                <a:spAutoFit/>
              </a:bodyPr>
              <a:lstStyle/>
              <a:p>
                <a:pPr algn="ctr"/>
                <a:r>
                  <a:rPr lang="en-US" sz="1000" b="1">
                    <a:solidFill>
                      <a:schemeClr val="bg1"/>
                    </a:solidFill>
                    <a:latin typeface="Calibri" panose="020F0502020204030204" pitchFamily="34" charset="0"/>
                    <a:cs typeface="Calibri" panose="020F0502020204030204" pitchFamily="34" charset="0"/>
                  </a:rPr>
                  <a:t>Keep watching</a:t>
                </a:r>
              </a:p>
            </p:txBody>
          </p:sp>
          <p:sp>
            <p:nvSpPr>
              <p:cNvPr id="109" name="TextBox 108">
                <a:extLst>
                  <a:ext uri="{FF2B5EF4-FFF2-40B4-BE49-F238E27FC236}">
                    <a16:creationId xmlns:a16="http://schemas.microsoft.com/office/drawing/2014/main" id="{031F88EB-A424-04F4-F9A7-94DF257C24B4}"/>
                  </a:ext>
                </a:extLst>
              </p:cNvPr>
              <p:cNvSpPr txBox="1"/>
              <p:nvPr/>
            </p:nvSpPr>
            <p:spPr>
              <a:xfrm>
                <a:off x="2320414" y="2268500"/>
                <a:ext cx="965970" cy="276999"/>
              </a:xfrm>
              <a:prstGeom prst="rect">
                <a:avLst/>
              </a:prstGeom>
              <a:noFill/>
            </p:spPr>
            <p:txBody>
              <a:bodyPr wrap="none" rtlCol="0">
                <a:spAutoFit/>
              </a:bodyPr>
              <a:lstStyle/>
              <a:p>
                <a:r>
                  <a:rPr lang="en-US" sz="1200" b="1">
                    <a:latin typeface="Calibri" panose="020F0502020204030204" pitchFamily="34" charset="0"/>
                    <a:cs typeface="Calibri" panose="020F0502020204030204" pitchFamily="34" charset="0"/>
                  </a:rPr>
                  <a:t>HEART RATE</a:t>
                </a:r>
              </a:p>
            </p:txBody>
          </p:sp>
          <p:sp>
            <p:nvSpPr>
              <p:cNvPr id="110" name="TextBox 109">
                <a:extLst>
                  <a:ext uri="{FF2B5EF4-FFF2-40B4-BE49-F238E27FC236}">
                    <a16:creationId xmlns:a16="http://schemas.microsoft.com/office/drawing/2014/main" id="{70040982-7CC4-DC53-E31B-DEE3D2BC06A7}"/>
                  </a:ext>
                </a:extLst>
              </p:cNvPr>
              <p:cNvSpPr txBox="1"/>
              <p:nvPr/>
            </p:nvSpPr>
            <p:spPr>
              <a:xfrm>
                <a:off x="747912" y="4114815"/>
                <a:ext cx="1108830" cy="276999"/>
              </a:xfrm>
              <a:prstGeom prst="rect">
                <a:avLst/>
              </a:prstGeom>
              <a:noFill/>
            </p:spPr>
            <p:txBody>
              <a:bodyPr wrap="none" rtlCol="0">
                <a:spAutoFit/>
              </a:bodyPr>
              <a:lstStyle/>
              <a:p>
                <a:r>
                  <a:rPr lang="en-US" sz="1200" b="1">
                    <a:latin typeface="Calibri" panose="020F0502020204030204" pitchFamily="34" charset="0"/>
                    <a:cs typeface="Calibri" panose="020F0502020204030204" pitchFamily="34" charset="0"/>
                  </a:rPr>
                  <a:t>BODY PROFILE</a:t>
                </a:r>
              </a:p>
            </p:txBody>
          </p:sp>
          <p:sp>
            <p:nvSpPr>
              <p:cNvPr id="111" name="TextBox 110">
                <a:extLst>
                  <a:ext uri="{FF2B5EF4-FFF2-40B4-BE49-F238E27FC236}">
                    <a16:creationId xmlns:a16="http://schemas.microsoft.com/office/drawing/2014/main" id="{D7AE39E3-6CCF-AE59-3812-9243B7307B2F}"/>
                  </a:ext>
                </a:extLst>
              </p:cNvPr>
              <p:cNvSpPr txBox="1"/>
              <p:nvPr/>
            </p:nvSpPr>
            <p:spPr>
              <a:xfrm>
                <a:off x="2320414" y="4113629"/>
                <a:ext cx="1067408" cy="276999"/>
              </a:xfrm>
              <a:prstGeom prst="rect">
                <a:avLst/>
              </a:prstGeom>
              <a:noFill/>
            </p:spPr>
            <p:txBody>
              <a:bodyPr wrap="none" rtlCol="0">
                <a:spAutoFit/>
              </a:bodyPr>
              <a:lstStyle/>
              <a:p>
                <a:r>
                  <a:rPr lang="en-US" sz="1200" b="1">
                    <a:latin typeface="Calibri" panose="020F0502020204030204" pitchFamily="34" charset="0"/>
                    <a:cs typeface="Calibri" panose="020F0502020204030204" pitchFamily="34" charset="0"/>
                  </a:rPr>
                  <a:t>ACTIVITY LOG</a:t>
                </a:r>
              </a:p>
            </p:txBody>
          </p:sp>
          <p:pic>
            <p:nvPicPr>
              <p:cNvPr id="113" name="Picture 112" descr="Shape&#10;&#10;Description automatically generated with low confidence">
                <a:extLst>
                  <a:ext uri="{FF2B5EF4-FFF2-40B4-BE49-F238E27FC236}">
                    <a16:creationId xmlns:a16="http://schemas.microsoft.com/office/drawing/2014/main" id="{947A9DBB-1322-77E0-E36D-176E221F9E5C}"/>
                  </a:ext>
                </a:extLst>
              </p:cNvPr>
              <p:cNvPicPr preferRelativeResize="0">
                <a:picLocks/>
              </p:cNvPicPr>
              <p:nvPr/>
            </p:nvPicPr>
            <p:blipFill rotWithShape="1">
              <a:blip r:embed="rId17">
                <a:extLst>
                  <a:ext uri="{28A0092B-C50C-407E-A947-70E740481C1C}">
                    <a14:useLocalDpi xmlns:a14="http://schemas.microsoft.com/office/drawing/2010/main" val="0"/>
                  </a:ext>
                </a:extLst>
              </a:blip>
              <a:srcRect t="8780" b="11016"/>
              <a:stretch/>
            </p:blipFill>
            <p:spPr>
              <a:xfrm>
                <a:off x="2415611" y="2663245"/>
                <a:ext cx="1080000" cy="432000"/>
              </a:xfrm>
              <a:prstGeom prst="rect">
                <a:avLst/>
              </a:prstGeom>
            </p:spPr>
          </p:pic>
          <p:sp>
            <p:nvSpPr>
              <p:cNvPr id="114" name="TextBox 113">
                <a:extLst>
                  <a:ext uri="{FF2B5EF4-FFF2-40B4-BE49-F238E27FC236}">
                    <a16:creationId xmlns:a16="http://schemas.microsoft.com/office/drawing/2014/main" id="{761DFA78-E03E-3543-A4EF-D59F58E301FD}"/>
                  </a:ext>
                </a:extLst>
              </p:cNvPr>
              <p:cNvSpPr txBox="1"/>
              <p:nvPr/>
            </p:nvSpPr>
            <p:spPr>
              <a:xfrm>
                <a:off x="2415611" y="3151472"/>
                <a:ext cx="1265102" cy="615553"/>
              </a:xfrm>
              <a:prstGeom prst="rect">
                <a:avLst/>
              </a:prstGeom>
              <a:noFill/>
            </p:spPr>
            <p:txBody>
              <a:bodyPr wrap="square" rtlCol="0">
                <a:spAutoFit/>
              </a:bodyPr>
              <a:lstStyle/>
              <a:p>
                <a:pPr>
                  <a:spcAft>
                    <a:spcPts val="600"/>
                  </a:spcAft>
                </a:pPr>
                <a:r>
                  <a:rPr lang="en-US" sz="800" b="1">
                    <a:latin typeface="Calibri" panose="020F0502020204030204" pitchFamily="34" charset="0"/>
                    <a:cs typeface="Calibri" panose="020F0502020204030204" pitchFamily="34" charset="0"/>
                  </a:rPr>
                  <a:t>HIGH 145</a:t>
                </a:r>
              </a:p>
              <a:p>
                <a:pPr>
                  <a:spcAft>
                    <a:spcPts val="600"/>
                  </a:spcAft>
                </a:pPr>
                <a:r>
                  <a:rPr lang="en-US" sz="800" b="1">
                    <a:latin typeface="Calibri" panose="020F0502020204030204" pitchFamily="34" charset="0"/>
                    <a:cs typeface="Calibri" panose="020F0502020204030204" pitchFamily="34" charset="0"/>
                  </a:rPr>
                  <a:t>LOW 85</a:t>
                </a:r>
              </a:p>
              <a:p>
                <a:pPr>
                  <a:spcAft>
                    <a:spcPts val="600"/>
                  </a:spcAft>
                </a:pPr>
                <a:r>
                  <a:rPr lang="en-US" sz="800" b="1">
                    <a:latin typeface="Calibri" panose="020F0502020204030204" pitchFamily="34" charset="0"/>
                    <a:cs typeface="Calibri" panose="020F0502020204030204" pitchFamily="34" charset="0"/>
                  </a:rPr>
                  <a:t>AVG 120 (NORMAL)</a:t>
                </a:r>
              </a:p>
            </p:txBody>
          </p:sp>
          <p:sp>
            <p:nvSpPr>
              <p:cNvPr id="115" name="TextBox 114">
                <a:extLst>
                  <a:ext uri="{FF2B5EF4-FFF2-40B4-BE49-F238E27FC236}">
                    <a16:creationId xmlns:a16="http://schemas.microsoft.com/office/drawing/2014/main" id="{83E14719-671D-F484-3179-B8D4F9510DF9}"/>
                  </a:ext>
                </a:extLst>
              </p:cNvPr>
              <p:cNvSpPr txBox="1"/>
              <p:nvPr/>
            </p:nvSpPr>
            <p:spPr>
              <a:xfrm>
                <a:off x="824086" y="4438843"/>
                <a:ext cx="2019869" cy="938719"/>
              </a:xfrm>
              <a:prstGeom prst="rect">
                <a:avLst/>
              </a:prstGeom>
              <a:noFill/>
            </p:spPr>
            <p:txBody>
              <a:bodyPr wrap="square" rtlCol="0">
                <a:spAutoFit/>
              </a:bodyPr>
              <a:lstStyle/>
              <a:p>
                <a:pPr>
                  <a:spcAft>
                    <a:spcPts val="600"/>
                  </a:spcAft>
                </a:pPr>
                <a:r>
                  <a:rPr lang="en-US" sz="1000" b="1">
                    <a:latin typeface="Calibri" panose="020F0502020204030204" pitchFamily="34" charset="0"/>
                    <a:cs typeface="Calibri" panose="020F0502020204030204" pitchFamily="34" charset="0"/>
                  </a:rPr>
                  <a:t>AGE 52 YEARS </a:t>
                </a:r>
              </a:p>
              <a:p>
                <a:pPr>
                  <a:spcAft>
                    <a:spcPts val="600"/>
                  </a:spcAft>
                </a:pPr>
                <a:r>
                  <a:rPr lang="en-US" sz="1000" b="1">
                    <a:latin typeface="Calibri" panose="020F0502020204030204" pitchFamily="34" charset="0"/>
                    <a:cs typeface="Calibri" panose="020F0502020204030204" pitchFamily="34" charset="0"/>
                  </a:rPr>
                  <a:t>HEIGHT 178 CM</a:t>
                </a:r>
              </a:p>
              <a:p>
                <a:pPr>
                  <a:spcAft>
                    <a:spcPts val="600"/>
                  </a:spcAft>
                </a:pPr>
                <a:r>
                  <a:rPr lang="en-US" sz="1000" b="1">
                    <a:latin typeface="Calibri" panose="020F0502020204030204" pitchFamily="34" charset="0"/>
                    <a:cs typeface="Calibri" panose="020F0502020204030204" pitchFamily="34" charset="0"/>
                  </a:rPr>
                  <a:t>WEIGHT 90 KG</a:t>
                </a:r>
              </a:p>
              <a:p>
                <a:pPr>
                  <a:spcAft>
                    <a:spcPts val="600"/>
                  </a:spcAft>
                </a:pPr>
                <a:r>
                  <a:rPr lang="en-US" sz="1000" b="1">
                    <a:latin typeface="Calibri" panose="020F0502020204030204" pitchFamily="34" charset="0"/>
                    <a:cs typeface="Calibri" panose="020F0502020204030204" pitchFamily="34" charset="0"/>
                  </a:rPr>
                  <a:t>BMI </a:t>
                </a:r>
                <a:r>
                  <a:rPr lang="en-US" sz="1000" b="1">
                    <a:solidFill>
                      <a:srgbClr val="C00000"/>
                    </a:solidFill>
                    <a:latin typeface="Calibri" panose="020F0502020204030204" pitchFamily="34" charset="0"/>
                    <a:cs typeface="Calibri" panose="020F0502020204030204" pitchFamily="34" charset="0"/>
                  </a:rPr>
                  <a:t>28.4</a:t>
                </a:r>
              </a:p>
            </p:txBody>
          </p:sp>
          <p:sp>
            <p:nvSpPr>
              <p:cNvPr id="116" name="Rounded Rectangle 115">
                <a:extLst>
                  <a:ext uri="{FF2B5EF4-FFF2-40B4-BE49-F238E27FC236}">
                    <a16:creationId xmlns:a16="http://schemas.microsoft.com/office/drawing/2014/main" id="{FFC145A7-D4AA-B5BB-D5F6-32B9DD040E89}"/>
                  </a:ext>
                </a:extLst>
              </p:cNvPr>
              <p:cNvSpPr/>
              <p:nvPr/>
            </p:nvSpPr>
            <p:spPr>
              <a:xfrm>
                <a:off x="2345786" y="4466352"/>
                <a:ext cx="1260000" cy="427463"/>
              </a:xfrm>
              <a:prstGeom prst="roundRect">
                <a:avLst/>
              </a:prstGeom>
              <a:solidFill>
                <a:srgbClr val="00D7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b="1">
                    <a:latin typeface="Calibri" panose="020F0502020204030204" pitchFamily="34" charset="0"/>
                    <a:cs typeface="Calibri" panose="020F0502020204030204" pitchFamily="34" charset="0"/>
                  </a:rPr>
                  <a:t>STROKE </a:t>
                </a:r>
              </a:p>
              <a:p>
                <a:pPr algn="r"/>
                <a:r>
                  <a:rPr lang="en-US" sz="1000" b="1">
                    <a:latin typeface="Calibri" panose="020F0502020204030204" pitchFamily="34" charset="0"/>
                    <a:cs typeface="Calibri" panose="020F0502020204030204" pitchFamily="34" charset="0"/>
                  </a:rPr>
                  <a:t>CHECK LIST</a:t>
                </a:r>
              </a:p>
            </p:txBody>
          </p:sp>
          <p:pic>
            <p:nvPicPr>
              <p:cNvPr id="120" name="Picture 119">
                <a:extLst>
                  <a:ext uri="{FF2B5EF4-FFF2-40B4-BE49-F238E27FC236}">
                    <a16:creationId xmlns:a16="http://schemas.microsoft.com/office/drawing/2014/main" id="{BAC274B9-EA24-AFBB-85AF-86B5686897A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15611" y="4534380"/>
                <a:ext cx="304800" cy="304800"/>
              </a:xfrm>
              <a:prstGeom prst="rect">
                <a:avLst/>
              </a:prstGeom>
            </p:spPr>
          </p:pic>
          <p:sp>
            <p:nvSpPr>
              <p:cNvPr id="121" name="Rounded Rectangle 120">
                <a:extLst>
                  <a:ext uri="{FF2B5EF4-FFF2-40B4-BE49-F238E27FC236}">
                    <a16:creationId xmlns:a16="http://schemas.microsoft.com/office/drawing/2014/main" id="{4D3FF620-F6A3-D0E7-BC7B-B012BDDBE699}"/>
                  </a:ext>
                </a:extLst>
              </p:cNvPr>
              <p:cNvSpPr/>
              <p:nvPr/>
            </p:nvSpPr>
            <p:spPr>
              <a:xfrm>
                <a:off x="2349718" y="4958485"/>
                <a:ext cx="1260000" cy="427463"/>
              </a:xfrm>
              <a:prstGeom prst="roundRect">
                <a:avLst/>
              </a:prstGeom>
              <a:solidFill>
                <a:srgbClr val="00D7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000" b="1">
                    <a:latin typeface="Calibri" panose="020F0502020204030204" pitchFamily="34" charset="0"/>
                    <a:cs typeface="Calibri" panose="020F0502020204030204" pitchFamily="34" charset="0"/>
                  </a:rPr>
                  <a:t>SYMPTOM</a:t>
                </a:r>
              </a:p>
              <a:p>
                <a:pPr algn="r"/>
                <a:r>
                  <a:rPr lang="en-US" sz="1000" b="1">
                    <a:latin typeface="Calibri" panose="020F0502020204030204" pitchFamily="34" charset="0"/>
                    <a:cs typeface="Calibri" panose="020F0502020204030204" pitchFamily="34" charset="0"/>
                  </a:rPr>
                  <a:t>RECORDS</a:t>
                </a:r>
              </a:p>
            </p:txBody>
          </p:sp>
          <p:grpSp>
            <p:nvGrpSpPr>
              <p:cNvPr id="73" name="Group 72">
                <a:extLst>
                  <a:ext uri="{FF2B5EF4-FFF2-40B4-BE49-F238E27FC236}">
                    <a16:creationId xmlns:a16="http://schemas.microsoft.com/office/drawing/2014/main" id="{24C3275F-F33A-DB9B-EAA4-5C674565F2E1}"/>
                  </a:ext>
                </a:extLst>
              </p:cNvPr>
              <p:cNvGrpSpPr/>
              <p:nvPr/>
            </p:nvGrpSpPr>
            <p:grpSpPr>
              <a:xfrm>
                <a:off x="566280" y="5288802"/>
                <a:ext cx="3240000" cy="540000"/>
                <a:chOff x="1478042" y="5093415"/>
                <a:chExt cx="3240000" cy="540000"/>
              </a:xfrm>
            </p:grpSpPr>
            <p:sp>
              <p:nvSpPr>
                <p:cNvPr id="35" name="Rectangle 34">
                  <a:extLst>
                    <a:ext uri="{FF2B5EF4-FFF2-40B4-BE49-F238E27FC236}">
                      <a16:creationId xmlns:a16="http://schemas.microsoft.com/office/drawing/2014/main" id="{C84E0514-64BB-54EB-925C-986B8C9F6C4B}"/>
                    </a:ext>
                  </a:extLst>
                </p:cNvPr>
                <p:cNvSpPr/>
                <p:nvPr/>
              </p:nvSpPr>
              <p:spPr>
                <a:xfrm>
                  <a:off x="1478042" y="5093415"/>
                  <a:ext cx="3240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z</a:t>
                  </a:r>
                </a:p>
              </p:txBody>
            </p:sp>
            <p:grpSp>
              <p:nvGrpSpPr>
                <p:cNvPr id="72" name="Group 71">
                  <a:extLst>
                    <a:ext uri="{FF2B5EF4-FFF2-40B4-BE49-F238E27FC236}">
                      <a16:creationId xmlns:a16="http://schemas.microsoft.com/office/drawing/2014/main" id="{C85CD318-DC00-E222-4919-6241A63DA8B8}"/>
                    </a:ext>
                  </a:extLst>
                </p:cNvPr>
                <p:cNvGrpSpPr/>
                <p:nvPr/>
              </p:nvGrpSpPr>
              <p:grpSpPr>
                <a:xfrm>
                  <a:off x="1719018" y="5211015"/>
                  <a:ext cx="2758048" cy="304800"/>
                  <a:chOff x="1727170" y="5260336"/>
                  <a:chExt cx="2758048" cy="304800"/>
                </a:xfrm>
              </p:grpSpPr>
              <p:pic>
                <p:nvPicPr>
                  <p:cNvPr id="51" name="Picture 50">
                    <a:extLst>
                      <a:ext uri="{FF2B5EF4-FFF2-40B4-BE49-F238E27FC236}">
                        <a16:creationId xmlns:a16="http://schemas.microsoft.com/office/drawing/2014/main" id="{E1D0DCB8-BF38-4CF1-2952-A64FDB8E05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0482" y="5260336"/>
                    <a:ext cx="304800" cy="304800"/>
                  </a:xfrm>
                  <a:prstGeom prst="rect">
                    <a:avLst/>
                  </a:prstGeom>
                </p:spPr>
              </p:pic>
              <p:pic>
                <p:nvPicPr>
                  <p:cNvPr id="61" name="Picture 60">
                    <a:extLst>
                      <a:ext uri="{FF2B5EF4-FFF2-40B4-BE49-F238E27FC236}">
                        <a16:creationId xmlns:a16="http://schemas.microsoft.com/office/drawing/2014/main" id="{F07F0AA0-F8DC-E6DF-5DB1-4D98D1D3C1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3794" y="5260336"/>
                    <a:ext cx="304800" cy="304800"/>
                  </a:xfrm>
                  <a:prstGeom prst="rect">
                    <a:avLst/>
                  </a:prstGeom>
                </p:spPr>
              </p:pic>
              <p:pic>
                <p:nvPicPr>
                  <p:cNvPr id="63" name="Picture 62">
                    <a:extLst>
                      <a:ext uri="{FF2B5EF4-FFF2-40B4-BE49-F238E27FC236}">
                        <a16:creationId xmlns:a16="http://schemas.microsoft.com/office/drawing/2014/main" id="{E186F87F-CD35-172A-01BB-D54A6CF032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67106" y="5260336"/>
                    <a:ext cx="304800" cy="304800"/>
                  </a:xfrm>
                  <a:prstGeom prst="rect">
                    <a:avLst/>
                  </a:prstGeom>
                </p:spPr>
              </p:pic>
              <p:pic>
                <p:nvPicPr>
                  <p:cNvPr id="67" name="Picture 66">
                    <a:extLst>
                      <a:ext uri="{FF2B5EF4-FFF2-40B4-BE49-F238E27FC236}">
                        <a16:creationId xmlns:a16="http://schemas.microsoft.com/office/drawing/2014/main" id="{8D8703FF-A1E5-3C68-1346-DCA7ACFF74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27170" y="5260336"/>
                    <a:ext cx="304800" cy="304800"/>
                  </a:xfrm>
                  <a:prstGeom prst="rect">
                    <a:avLst/>
                  </a:prstGeom>
                </p:spPr>
              </p:pic>
              <p:pic>
                <p:nvPicPr>
                  <p:cNvPr id="71" name="Picture 70">
                    <a:extLst>
                      <a:ext uri="{FF2B5EF4-FFF2-40B4-BE49-F238E27FC236}">
                        <a16:creationId xmlns:a16="http://schemas.microsoft.com/office/drawing/2014/main" id="{2420B97D-3FA1-1B83-8FE5-939A92BB8BD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80418" y="5260336"/>
                    <a:ext cx="304800" cy="304800"/>
                  </a:xfrm>
                  <a:prstGeom prst="rect">
                    <a:avLst/>
                  </a:prstGeom>
                </p:spPr>
              </p:pic>
            </p:grpSp>
          </p:grpSp>
          <p:pic>
            <p:nvPicPr>
              <p:cNvPr id="123" name="Picture 122">
                <a:extLst>
                  <a:ext uri="{FF2B5EF4-FFF2-40B4-BE49-F238E27FC236}">
                    <a16:creationId xmlns:a16="http://schemas.microsoft.com/office/drawing/2014/main" id="{C4F3CECA-3B68-8E6D-C0EC-BD2E19322A0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13206" y="5013122"/>
                <a:ext cx="304800" cy="304800"/>
              </a:xfrm>
              <a:prstGeom prst="rect">
                <a:avLst/>
              </a:prstGeom>
            </p:spPr>
          </p:pic>
          <p:sp>
            <p:nvSpPr>
              <p:cNvPr id="124" name="Oval 123">
                <a:extLst>
                  <a:ext uri="{FF2B5EF4-FFF2-40B4-BE49-F238E27FC236}">
                    <a16:creationId xmlns:a16="http://schemas.microsoft.com/office/drawing/2014/main" id="{04CC2EF9-F803-72F8-8A1E-952ED548F0DE}"/>
                  </a:ext>
                </a:extLst>
              </p:cNvPr>
              <p:cNvSpPr/>
              <p:nvPr/>
            </p:nvSpPr>
            <p:spPr>
              <a:xfrm>
                <a:off x="3556848" y="1744911"/>
                <a:ext cx="108000" cy="108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5B955F29-6E0E-804E-8518-89E2BEC9AF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3386" y="4978949"/>
                <a:ext cx="304800" cy="304800"/>
              </a:xfrm>
              <a:prstGeom prst="rect">
                <a:avLst/>
              </a:prstGeom>
            </p:spPr>
          </p:pic>
          <p:pic>
            <p:nvPicPr>
              <p:cNvPr id="37" name="Picture 36" descr="A black cell phone&#10;&#10;Description automatically generated with low confidence">
                <a:extLst>
                  <a:ext uri="{FF2B5EF4-FFF2-40B4-BE49-F238E27FC236}">
                    <a16:creationId xmlns:a16="http://schemas.microsoft.com/office/drawing/2014/main" id="{1E638BC4-3243-30B9-C028-A8563DE3A19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7642" y="901300"/>
                <a:ext cx="3517277" cy="5641927"/>
              </a:xfrm>
              <a:prstGeom prst="rect">
                <a:avLst/>
              </a:prstGeom>
            </p:spPr>
          </p:pic>
        </p:grpSp>
        <p:sp>
          <p:nvSpPr>
            <p:cNvPr id="1033" name="Rounded Rectangle 1032">
              <a:extLst>
                <a:ext uri="{FF2B5EF4-FFF2-40B4-BE49-F238E27FC236}">
                  <a16:creationId xmlns:a16="http://schemas.microsoft.com/office/drawing/2014/main" id="{65191E54-5B8D-EA41-7279-D8F1C44086D3}"/>
                </a:ext>
              </a:extLst>
            </p:cNvPr>
            <p:cNvSpPr/>
            <p:nvPr/>
          </p:nvSpPr>
          <p:spPr>
            <a:xfrm>
              <a:off x="3571140" y="1604897"/>
              <a:ext cx="3852382" cy="540000"/>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ounded Rectangle 1034">
              <a:extLst>
                <a:ext uri="{FF2B5EF4-FFF2-40B4-BE49-F238E27FC236}">
                  <a16:creationId xmlns:a16="http://schemas.microsoft.com/office/drawing/2014/main" id="{39CF9032-3C88-D813-B44E-49065FD43B54}"/>
                </a:ext>
              </a:extLst>
            </p:cNvPr>
            <p:cNvSpPr/>
            <p:nvPr/>
          </p:nvSpPr>
          <p:spPr>
            <a:xfrm>
              <a:off x="3560575" y="2248364"/>
              <a:ext cx="1925720" cy="1693265"/>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ounded Rectangle 1035">
              <a:extLst>
                <a:ext uri="{FF2B5EF4-FFF2-40B4-BE49-F238E27FC236}">
                  <a16:creationId xmlns:a16="http://schemas.microsoft.com/office/drawing/2014/main" id="{D5FC979A-8A8F-4793-5A88-01AD3791746C}"/>
                </a:ext>
              </a:extLst>
            </p:cNvPr>
            <p:cNvSpPr/>
            <p:nvPr/>
          </p:nvSpPr>
          <p:spPr>
            <a:xfrm>
              <a:off x="3548833" y="4011147"/>
              <a:ext cx="1925720" cy="1328278"/>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ounded Rectangle 1036">
              <a:extLst>
                <a:ext uri="{FF2B5EF4-FFF2-40B4-BE49-F238E27FC236}">
                  <a16:creationId xmlns:a16="http://schemas.microsoft.com/office/drawing/2014/main" id="{800FBB98-9969-3224-FF16-23264B28C644}"/>
                </a:ext>
              </a:extLst>
            </p:cNvPr>
            <p:cNvSpPr/>
            <p:nvPr/>
          </p:nvSpPr>
          <p:spPr>
            <a:xfrm>
              <a:off x="5572433" y="2253319"/>
              <a:ext cx="1925720" cy="1706792"/>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ounded Rectangle 1037">
              <a:extLst>
                <a:ext uri="{FF2B5EF4-FFF2-40B4-BE49-F238E27FC236}">
                  <a16:creationId xmlns:a16="http://schemas.microsoft.com/office/drawing/2014/main" id="{48AF3BF6-DF1D-E6E8-4DF4-D55569E1CF93}"/>
                </a:ext>
              </a:extLst>
            </p:cNvPr>
            <p:cNvSpPr/>
            <p:nvPr/>
          </p:nvSpPr>
          <p:spPr>
            <a:xfrm>
              <a:off x="5761623" y="5421126"/>
              <a:ext cx="1260000" cy="394389"/>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Oval 1039">
              <a:extLst>
                <a:ext uri="{FF2B5EF4-FFF2-40B4-BE49-F238E27FC236}">
                  <a16:creationId xmlns:a16="http://schemas.microsoft.com/office/drawing/2014/main" id="{A8DCD691-CC09-D796-CB88-A038BC3DED11}"/>
                </a:ext>
              </a:extLst>
            </p:cNvPr>
            <p:cNvSpPr/>
            <p:nvPr/>
          </p:nvSpPr>
          <p:spPr>
            <a:xfrm>
              <a:off x="3324700" y="1299926"/>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Calibri" panose="020F0502020204030204" pitchFamily="34" charset="0"/>
                </a:rPr>
                <a:t>1</a:t>
              </a:r>
            </a:p>
          </p:txBody>
        </p:sp>
        <p:sp>
          <p:nvSpPr>
            <p:cNvPr id="1041" name="Oval 1040">
              <a:extLst>
                <a:ext uri="{FF2B5EF4-FFF2-40B4-BE49-F238E27FC236}">
                  <a16:creationId xmlns:a16="http://schemas.microsoft.com/office/drawing/2014/main" id="{CB9825C7-6837-89CE-5C6C-2CBB9254DDA4}"/>
                </a:ext>
              </a:extLst>
            </p:cNvPr>
            <p:cNvSpPr/>
            <p:nvPr/>
          </p:nvSpPr>
          <p:spPr>
            <a:xfrm>
              <a:off x="3324700" y="2240420"/>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Calibri" panose="020F0502020204030204" pitchFamily="34" charset="0"/>
                </a:rPr>
                <a:t>2</a:t>
              </a:r>
            </a:p>
          </p:txBody>
        </p:sp>
        <p:sp>
          <p:nvSpPr>
            <p:cNvPr id="1042" name="Oval 1041">
              <a:extLst>
                <a:ext uri="{FF2B5EF4-FFF2-40B4-BE49-F238E27FC236}">
                  <a16:creationId xmlns:a16="http://schemas.microsoft.com/office/drawing/2014/main" id="{5928B406-7275-A281-BB3D-0C1C265955A3}"/>
                </a:ext>
              </a:extLst>
            </p:cNvPr>
            <p:cNvSpPr/>
            <p:nvPr/>
          </p:nvSpPr>
          <p:spPr>
            <a:xfrm>
              <a:off x="3324700" y="4126039"/>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Calibri" panose="020F0502020204030204" pitchFamily="34" charset="0"/>
                </a:rPr>
                <a:t>3</a:t>
              </a:r>
            </a:p>
          </p:txBody>
        </p:sp>
        <p:sp>
          <p:nvSpPr>
            <p:cNvPr id="1043" name="Oval 1042">
              <a:extLst>
                <a:ext uri="{FF2B5EF4-FFF2-40B4-BE49-F238E27FC236}">
                  <a16:creationId xmlns:a16="http://schemas.microsoft.com/office/drawing/2014/main" id="{D06DBA43-1510-C21F-D626-596BDCADABA2}"/>
                </a:ext>
              </a:extLst>
            </p:cNvPr>
            <p:cNvSpPr/>
            <p:nvPr/>
          </p:nvSpPr>
          <p:spPr>
            <a:xfrm>
              <a:off x="7165243" y="2192674"/>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Calibri" panose="020F0502020204030204" pitchFamily="34" charset="0"/>
                </a:rPr>
                <a:t>4</a:t>
              </a:r>
            </a:p>
          </p:txBody>
        </p:sp>
        <p:sp>
          <p:nvSpPr>
            <p:cNvPr id="1048" name="Oval 1047">
              <a:extLst>
                <a:ext uri="{FF2B5EF4-FFF2-40B4-BE49-F238E27FC236}">
                  <a16:creationId xmlns:a16="http://schemas.microsoft.com/office/drawing/2014/main" id="{5BDE06E5-A48F-5036-D117-A1B8DB162FC7}"/>
                </a:ext>
              </a:extLst>
            </p:cNvPr>
            <p:cNvSpPr/>
            <p:nvPr/>
          </p:nvSpPr>
          <p:spPr>
            <a:xfrm>
              <a:off x="6915674" y="5351104"/>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Calibri" panose="020F0502020204030204" pitchFamily="34" charset="0"/>
                </a:rPr>
                <a:t>5</a:t>
              </a:r>
            </a:p>
          </p:txBody>
        </p:sp>
        <p:sp>
          <p:nvSpPr>
            <p:cNvPr id="1049" name="Rounded Rectangle 1048">
              <a:extLst>
                <a:ext uri="{FF2B5EF4-FFF2-40B4-BE49-F238E27FC236}">
                  <a16:creationId xmlns:a16="http://schemas.microsoft.com/office/drawing/2014/main" id="{EF049633-79B1-6275-3F3C-01C5732C8AD3}"/>
                </a:ext>
              </a:extLst>
            </p:cNvPr>
            <p:cNvSpPr/>
            <p:nvPr/>
          </p:nvSpPr>
          <p:spPr>
            <a:xfrm>
              <a:off x="5551898" y="4425713"/>
              <a:ext cx="1925720" cy="566918"/>
            </a:xfrm>
            <a:prstGeom prst="round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5D7D4BC3-9D07-F39D-13D1-B572F2B505B5}"/>
                </a:ext>
              </a:extLst>
            </p:cNvPr>
            <p:cNvSpPr/>
            <p:nvPr/>
          </p:nvSpPr>
          <p:spPr>
            <a:xfrm>
              <a:off x="7648927" y="4325326"/>
              <a:ext cx="782420" cy="393401"/>
            </a:xfrm>
            <a:prstGeom prst="rightArrow">
              <a:avLst>
                <a:gd name="adj1" fmla="val 28210"/>
                <a:gd name="adj2" fmla="val 5726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0" name="Oval 1049">
              <a:extLst>
                <a:ext uri="{FF2B5EF4-FFF2-40B4-BE49-F238E27FC236}">
                  <a16:creationId xmlns:a16="http://schemas.microsoft.com/office/drawing/2014/main" id="{34D79A2B-5CE8-0F9A-0A42-994A2E001AC2}"/>
                </a:ext>
              </a:extLst>
            </p:cNvPr>
            <p:cNvSpPr/>
            <p:nvPr/>
          </p:nvSpPr>
          <p:spPr>
            <a:xfrm>
              <a:off x="7165243" y="4261091"/>
              <a:ext cx="540000" cy="54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Calibri" panose="020F0502020204030204" pitchFamily="34" charset="0"/>
                </a:rPr>
                <a:t>6</a:t>
              </a:r>
            </a:p>
          </p:txBody>
        </p:sp>
      </p:grpSp>
      <p:graphicFrame>
        <p:nvGraphicFramePr>
          <p:cNvPr id="8" name="Table 7">
            <a:extLst>
              <a:ext uri="{FF2B5EF4-FFF2-40B4-BE49-F238E27FC236}">
                <a16:creationId xmlns:a16="http://schemas.microsoft.com/office/drawing/2014/main" id="{0D89C426-05B3-7462-3C2D-55BF08E7880F}"/>
              </a:ext>
            </a:extLst>
          </p:cNvPr>
          <p:cNvGraphicFramePr>
            <a:graphicFrameLocks/>
          </p:cNvGraphicFramePr>
          <p:nvPr>
            <p:extLst>
              <p:ext uri="{D42A27DB-BD31-4B8C-83A1-F6EECF244321}">
                <p14:modId xmlns:p14="http://schemas.microsoft.com/office/powerpoint/2010/main" val="3957950947"/>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9">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3341705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5D47B3-09C4-ED72-D316-CB211C626762}"/>
              </a:ext>
            </a:extLst>
          </p:cNvPr>
          <p:cNvSpPr/>
          <p:nvPr/>
        </p:nvSpPr>
        <p:spPr>
          <a:xfrm>
            <a:off x="314445" y="1527997"/>
            <a:ext cx="11563109" cy="4791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7EDE5DA-51B4-F206-29B9-C2036535AFA5}"/>
              </a:ext>
            </a:extLst>
          </p:cNvPr>
          <p:cNvSpPr>
            <a:spLocks noGrp="1"/>
          </p:cNvSpPr>
          <p:nvPr>
            <p:ph type="sldNum" sz="quarter" idx="12"/>
          </p:nvPr>
        </p:nvSpPr>
        <p:spPr/>
        <p:txBody>
          <a:bodyPr/>
          <a:lstStyle/>
          <a:p>
            <a:fld id="{B94023F1-3814-4245-991E-88837347C860}" type="slidenum">
              <a:rPr lang="en-US" smtClean="0"/>
              <a:t>20</a:t>
            </a:fld>
            <a:endParaRPr lang="en-US"/>
          </a:p>
        </p:txBody>
      </p:sp>
      <p:sp>
        <p:nvSpPr>
          <p:cNvPr id="9" name="Title 8">
            <a:extLst>
              <a:ext uri="{FF2B5EF4-FFF2-40B4-BE49-F238E27FC236}">
                <a16:creationId xmlns:a16="http://schemas.microsoft.com/office/drawing/2014/main" id="{7BB83607-E041-06BB-F6EE-2075A2BA7B67}"/>
              </a:ext>
            </a:extLst>
          </p:cNvPr>
          <p:cNvSpPr>
            <a:spLocks noGrp="1"/>
          </p:cNvSpPr>
          <p:nvPr>
            <p:ph type="title"/>
          </p:nvPr>
        </p:nvSpPr>
        <p:spPr/>
        <p:txBody>
          <a:bodyPr/>
          <a:lstStyle/>
          <a:p>
            <a:r>
              <a:rPr lang="en-US"/>
              <a:t>Stroke Analysis Dashboard</a:t>
            </a:r>
          </a:p>
        </p:txBody>
      </p:sp>
      <p:grpSp>
        <p:nvGrpSpPr>
          <p:cNvPr id="38" name="Group 37">
            <a:extLst>
              <a:ext uri="{FF2B5EF4-FFF2-40B4-BE49-F238E27FC236}">
                <a16:creationId xmlns:a16="http://schemas.microsoft.com/office/drawing/2014/main" id="{F0BE3219-CBE2-0286-F19A-A25BBE77E43A}"/>
              </a:ext>
            </a:extLst>
          </p:cNvPr>
          <p:cNvGrpSpPr/>
          <p:nvPr/>
        </p:nvGrpSpPr>
        <p:grpSpPr>
          <a:xfrm>
            <a:off x="597445" y="1797409"/>
            <a:ext cx="1440000" cy="684000"/>
            <a:chOff x="717630" y="1817225"/>
            <a:chExt cx="1440000" cy="684000"/>
          </a:xfrm>
        </p:grpSpPr>
        <p:sp>
          <p:nvSpPr>
            <p:cNvPr id="13" name="Rectangle 12">
              <a:extLst>
                <a:ext uri="{FF2B5EF4-FFF2-40B4-BE49-F238E27FC236}">
                  <a16:creationId xmlns:a16="http://schemas.microsoft.com/office/drawing/2014/main" id="{E13E67A8-9062-4712-98EE-C707BE1CAD78}"/>
                </a:ext>
              </a:extLst>
            </p:cNvPr>
            <p:cNvSpPr/>
            <p:nvPr/>
          </p:nvSpPr>
          <p:spPr>
            <a:xfrm>
              <a:off x="717630" y="1817225"/>
              <a:ext cx="1440000" cy="6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49CF670-0DA3-1585-C435-5767D38A8B8C}"/>
                </a:ext>
              </a:extLst>
            </p:cNvPr>
            <p:cNvSpPr txBox="1"/>
            <p:nvPr/>
          </p:nvSpPr>
          <p:spPr>
            <a:xfrm>
              <a:off x="787080" y="1850713"/>
              <a:ext cx="990720" cy="276999"/>
            </a:xfrm>
            <a:prstGeom prst="rect">
              <a:avLst/>
            </a:prstGeom>
            <a:noFill/>
          </p:spPr>
          <p:txBody>
            <a:bodyPr wrap="none" rtlCol="0">
              <a:spAutoFit/>
            </a:bodyPr>
            <a:lstStyle/>
            <a:p>
              <a:r>
                <a:rPr lang="en-US" sz="1200" b="1"/>
                <a:t>Day of Week</a:t>
              </a:r>
            </a:p>
          </p:txBody>
        </p:sp>
        <p:sp>
          <p:nvSpPr>
            <p:cNvPr id="15" name="Rounded Rectangle 14">
              <a:extLst>
                <a:ext uri="{FF2B5EF4-FFF2-40B4-BE49-F238E27FC236}">
                  <a16:creationId xmlns:a16="http://schemas.microsoft.com/office/drawing/2014/main" id="{3EEE589A-0B1B-D5DE-1B93-83F05040545B}"/>
                </a:ext>
              </a:extLst>
            </p:cNvPr>
            <p:cNvSpPr/>
            <p:nvPr/>
          </p:nvSpPr>
          <p:spPr>
            <a:xfrm>
              <a:off x="787080" y="2165061"/>
              <a:ext cx="1224000" cy="28800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0CC47094-DBC5-8FC6-AF26-18BA918304BD}"/>
              </a:ext>
            </a:extLst>
          </p:cNvPr>
          <p:cNvGrpSpPr/>
          <p:nvPr/>
        </p:nvGrpSpPr>
        <p:grpSpPr>
          <a:xfrm>
            <a:off x="2196433" y="1797409"/>
            <a:ext cx="1800000" cy="684000"/>
            <a:chOff x="2316618" y="1805650"/>
            <a:chExt cx="1800000" cy="684000"/>
          </a:xfrm>
        </p:grpSpPr>
        <p:sp>
          <p:nvSpPr>
            <p:cNvPr id="18" name="Rectangle 17">
              <a:extLst>
                <a:ext uri="{FF2B5EF4-FFF2-40B4-BE49-F238E27FC236}">
                  <a16:creationId xmlns:a16="http://schemas.microsoft.com/office/drawing/2014/main" id="{D9CCA5C1-9DE3-C238-945E-32D85CF77727}"/>
                </a:ext>
              </a:extLst>
            </p:cNvPr>
            <p:cNvSpPr/>
            <p:nvPr/>
          </p:nvSpPr>
          <p:spPr>
            <a:xfrm>
              <a:off x="2316618" y="1805650"/>
              <a:ext cx="1800000" cy="6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C2313CD-D153-6D7B-83DF-8FFC5C7A5112}"/>
                </a:ext>
              </a:extLst>
            </p:cNvPr>
            <p:cNvSpPr txBox="1"/>
            <p:nvPr/>
          </p:nvSpPr>
          <p:spPr>
            <a:xfrm>
              <a:off x="2387114" y="1850713"/>
              <a:ext cx="1049467" cy="276999"/>
            </a:xfrm>
            <a:prstGeom prst="rect">
              <a:avLst/>
            </a:prstGeom>
            <a:noFill/>
          </p:spPr>
          <p:txBody>
            <a:bodyPr wrap="square" rtlCol="0">
              <a:spAutoFit/>
            </a:bodyPr>
            <a:lstStyle/>
            <a:p>
              <a:r>
                <a:rPr lang="en-US" sz="1200" b="1"/>
                <a:t>Date </a:t>
              </a:r>
            </a:p>
          </p:txBody>
        </p:sp>
        <p:sp>
          <p:nvSpPr>
            <p:cNvPr id="20" name="Rounded Rectangle 19">
              <a:extLst>
                <a:ext uri="{FF2B5EF4-FFF2-40B4-BE49-F238E27FC236}">
                  <a16:creationId xmlns:a16="http://schemas.microsoft.com/office/drawing/2014/main" id="{1154C8BF-F414-B409-510B-76650E1BD2B7}"/>
                </a:ext>
              </a:extLst>
            </p:cNvPr>
            <p:cNvSpPr/>
            <p:nvPr/>
          </p:nvSpPr>
          <p:spPr>
            <a:xfrm>
              <a:off x="2387114" y="2150250"/>
              <a:ext cx="1656000" cy="28800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grpSp>
      <p:sp>
        <p:nvSpPr>
          <p:cNvPr id="22" name="Rectangle 21">
            <a:extLst>
              <a:ext uri="{FF2B5EF4-FFF2-40B4-BE49-F238E27FC236}">
                <a16:creationId xmlns:a16="http://schemas.microsoft.com/office/drawing/2014/main" id="{1F15C39E-9CDB-B4A1-49C2-D25E2B1F343F}"/>
              </a:ext>
            </a:extLst>
          </p:cNvPr>
          <p:cNvSpPr/>
          <p:nvPr/>
        </p:nvSpPr>
        <p:spPr>
          <a:xfrm>
            <a:off x="591650" y="2943395"/>
            <a:ext cx="1728000" cy="3176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Chart, bar chart&#10;&#10;Description automatically generated">
            <a:extLst>
              <a:ext uri="{FF2B5EF4-FFF2-40B4-BE49-F238E27FC236}">
                <a16:creationId xmlns:a16="http://schemas.microsoft.com/office/drawing/2014/main" id="{24F54796-893E-1050-C4B5-6204E2278318}"/>
              </a:ext>
            </a:extLst>
          </p:cNvPr>
          <p:cNvPicPr preferRelativeResize="0">
            <a:picLocks/>
          </p:cNvPicPr>
          <p:nvPr/>
        </p:nvPicPr>
        <p:blipFill rotWithShape="1">
          <a:blip r:embed="rId3"/>
          <a:srcRect t="11367" r="8043" b="10291"/>
          <a:stretch/>
        </p:blipFill>
        <p:spPr>
          <a:xfrm>
            <a:off x="606350" y="3260234"/>
            <a:ext cx="1662729" cy="2468262"/>
          </a:xfrm>
          <a:prstGeom prst="rect">
            <a:avLst/>
          </a:prstGeom>
        </p:spPr>
      </p:pic>
      <p:sp>
        <p:nvSpPr>
          <p:cNvPr id="23" name="TextBox 22">
            <a:extLst>
              <a:ext uri="{FF2B5EF4-FFF2-40B4-BE49-F238E27FC236}">
                <a16:creationId xmlns:a16="http://schemas.microsoft.com/office/drawing/2014/main" id="{52F6280D-45D6-492F-63CC-A69E4A276B48}"/>
              </a:ext>
            </a:extLst>
          </p:cNvPr>
          <p:cNvSpPr txBox="1"/>
          <p:nvPr/>
        </p:nvSpPr>
        <p:spPr>
          <a:xfrm>
            <a:off x="616018" y="2977619"/>
            <a:ext cx="1727744" cy="307777"/>
          </a:xfrm>
          <a:prstGeom prst="rect">
            <a:avLst/>
          </a:prstGeom>
          <a:noFill/>
        </p:spPr>
        <p:txBody>
          <a:bodyPr wrap="square" rtlCol="0">
            <a:spAutoFit/>
          </a:bodyPr>
          <a:lstStyle/>
          <a:p>
            <a:r>
              <a:rPr lang="en-US" sz="1400" b="1"/>
              <a:t>Stroke  Diagnosis</a:t>
            </a:r>
          </a:p>
        </p:txBody>
      </p:sp>
      <p:sp>
        <p:nvSpPr>
          <p:cNvPr id="24" name="TextBox 23">
            <a:extLst>
              <a:ext uri="{FF2B5EF4-FFF2-40B4-BE49-F238E27FC236}">
                <a16:creationId xmlns:a16="http://schemas.microsoft.com/office/drawing/2014/main" id="{E2541545-5D86-E1FF-45E7-B3E137A42B52}"/>
              </a:ext>
            </a:extLst>
          </p:cNvPr>
          <p:cNvSpPr txBox="1"/>
          <p:nvPr/>
        </p:nvSpPr>
        <p:spPr>
          <a:xfrm>
            <a:off x="779701" y="5711899"/>
            <a:ext cx="795656" cy="246221"/>
          </a:xfrm>
          <a:prstGeom prst="rect">
            <a:avLst/>
          </a:prstGeom>
          <a:noFill/>
        </p:spPr>
        <p:txBody>
          <a:bodyPr wrap="square" rtlCol="0">
            <a:spAutoFit/>
          </a:bodyPr>
          <a:lstStyle/>
          <a:p>
            <a:pPr algn="ctr"/>
            <a:r>
              <a:rPr lang="en-US" sz="1000"/>
              <a:t>No Stroke</a:t>
            </a:r>
          </a:p>
        </p:txBody>
      </p:sp>
      <p:sp>
        <p:nvSpPr>
          <p:cNvPr id="25" name="TextBox 24">
            <a:extLst>
              <a:ext uri="{FF2B5EF4-FFF2-40B4-BE49-F238E27FC236}">
                <a16:creationId xmlns:a16="http://schemas.microsoft.com/office/drawing/2014/main" id="{8A45B03F-6A59-9D8F-18E2-77BF5EE4DA8A}"/>
              </a:ext>
            </a:extLst>
          </p:cNvPr>
          <p:cNvSpPr txBox="1"/>
          <p:nvPr/>
        </p:nvSpPr>
        <p:spPr>
          <a:xfrm>
            <a:off x="1575357" y="5711899"/>
            <a:ext cx="602613" cy="246221"/>
          </a:xfrm>
          <a:prstGeom prst="rect">
            <a:avLst/>
          </a:prstGeom>
          <a:noFill/>
        </p:spPr>
        <p:txBody>
          <a:bodyPr wrap="square" rtlCol="0">
            <a:spAutoFit/>
          </a:bodyPr>
          <a:lstStyle/>
          <a:p>
            <a:pPr algn="ctr"/>
            <a:r>
              <a:rPr lang="en-US" sz="1000"/>
              <a:t>Stroke</a:t>
            </a:r>
          </a:p>
        </p:txBody>
      </p:sp>
      <p:sp>
        <p:nvSpPr>
          <p:cNvPr id="27" name="Rectangle 26">
            <a:extLst>
              <a:ext uri="{FF2B5EF4-FFF2-40B4-BE49-F238E27FC236}">
                <a16:creationId xmlns:a16="http://schemas.microsoft.com/office/drawing/2014/main" id="{247EC58B-6873-FF0A-281A-15ACE6B8BB99}"/>
              </a:ext>
            </a:extLst>
          </p:cNvPr>
          <p:cNvSpPr/>
          <p:nvPr/>
        </p:nvSpPr>
        <p:spPr>
          <a:xfrm>
            <a:off x="2493001" y="2943395"/>
            <a:ext cx="3419999" cy="23148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Chart&#10;&#10;Description automatically generated">
            <a:extLst>
              <a:ext uri="{FF2B5EF4-FFF2-40B4-BE49-F238E27FC236}">
                <a16:creationId xmlns:a16="http://schemas.microsoft.com/office/drawing/2014/main" id="{0A269AE0-559B-DFAC-36BE-EFAE83F7FDAC}"/>
              </a:ext>
            </a:extLst>
          </p:cNvPr>
          <p:cNvPicPr preferRelativeResize="0">
            <a:picLocks/>
          </p:cNvPicPr>
          <p:nvPr/>
        </p:nvPicPr>
        <p:blipFill rotWithShape="1">
          <a:blip r:embed="rId4"/>
          <a:srcRect l="1631" t="8409" r="9730"/>
          <a:stretch/>
        </p:blipFill>
        <p:spPr>
          <a:xfrm>
            <a:off x="2582383" y="3400102"/>
            <a:ext cx="3131916" cy="1754917"/>
          </a:xfrm>
          <a:prstGeom prst="rect">
            <a:avLst/>
          </a:prstGeom>
        </p:spPr>
      </p:pic>
      <p:sp>
        <p:nvSpPr>
          <p:cNvPr id="28" name="TextBox 27">
            <a:extLst>
              <a:ext uri="{FF2B5EF4-FFF2-40B4-BE49-F238E27FC236}">
                <a16:creationId xmlns:a16="http://schemas.microsoft.com/office/drawing/2014/main" id="{A0B7E0FA-DC3E-29C1-C873-6AAE142A46E1}"/>
              </a:ext>
            </a:extLst>
          </p:cNvPr>
          <p:cNvSpPr txBox="1"/>
          <p:nvPr/>
        </p:nvSpPr>
        <p:spPr>
          <a:xfrm>
            <a:off x="2520824" y="2956943"/>
            <a:ext cx="2064450" cy="307777"/>
          </a:xfrm>
          <a:prstGeom prst="rect">
            <a:avLst/>
          </a:prstGeom>
          <a:noFill/>
        </p:spPr>
        <p:txBody>
          <a:bodyPr wrap="square" rtlCol="0">
            <a:spAutoFit/>
          </a:bodyPr>
          <a:lstStyle/>
          <a:p>
            <a:r>
              <a:rPr lang="en-US" sz="1400" b="1"/>
              <a:t>Analysis Accuracy</a:t>
            </a:r>
          </a:p>
        </p:txBody>
      </p:sp>
      <p:graphicFrame>
        <p:nvGraphicFramePr>
          <p:cNvPr id="29" name="Table 28">
            <a:extLst>
              <a:ext uri="{FF2B5EF4-FFF2-40B4-BE49-F238E27FC236}">
                <a16:creationId xmlns:a16="http://schemas.microsoft.com/office/drawing/2014/main" id="{13034307-D969-EE2E-074C-9B61E7242BE0}"/>
              </a:ext>
            </a:extLst>
          </p:cNvPr>
          <p:cNvGraphicFramePr>
            <a:graphicFrameLocks noGrp="1"/>
          </p:cNvGraphicFramePr>
          <p:nvPr>
            <p:extLst>
              <p:ext uri="{D42A27DB-BD31-4B8C-83A1-F6EECF244321}">
                <p14:modId xmlns:p14="http://schemas.microsoft.com/office/powerpoint/2010/main" val="1601764931"/>
              </p:ext>
            </p:extLst>
          </p:nvPr>
        </p:nvGraphicFramePr>
        <p:xfrm>
          <a:off x="2493001" y="5334832"/>
          <a:ext cx="3420000" cy="935103"/>
        </p:xfrm>
        <a:graphic>
          <a:graphicData uri="http://schemas.openxmlformats.org/drawingml/2006/table">
            <a:tbl>
              <a:tblPr firstRow="1" bandRow="1">
                <a:tableStyleId>{5C22544A-7EE6-4342-B048-85BDC9FD1C3A}</a:tableStyleId>
              </a:tblPr>
              <a:tblGrid>
                <a:gridCol w="1710000">
                  <a:extLst>
                    <a:ext uri="{9D8B030D-6E8A-4147-A177-3AD203B41FA5}">
                      <a16:colId xmlns:a16="http://schemas.microsoft.com/office/drawing/2014/main" val="2590512794"/>
                    </a:ext>
                  </a:extLst>
                </a:gridCol>
                <a:gridCol w="1710000">
                  <a:extLst>
                    <a:ext uri="{9D8B030D-6E8A-4147-A177-3AD203B41FA5}">
                      <a16:colId xmlns:a16="http://schemas.microsoft.com/office/drawing/2014/main" val="4141524582"/>
                    </a:ext>
                  </a:extLst>
                </a:gridCol>
              </a:tblGrid>
              <a:tr h="311701">
                <a:tc>
                  <a:txBody>
                    <a:bodyPr/>
                    <a:lstStyle/>
                    <a:p>
                      <a:pPr algn="ctr"/>
                      <a:r>
                        <a:rPr lang="en-US" sz="1200" b="0">
                          <a:solidFill>
                            <a:schemeClr val="tx1"/>
                          </a:solidFill>
                        </a:rPr>
                        <a:t>Model</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1"/>
                          </a:solidFill>
                        </a:rPr>
                        <a:t>Logistic Regression</a:t>
                      </a:r>
                    </a:p>
                  </a:txBody>
                  <a:tcPr anchor="ctr">
                    <a:lnL w="12700" cmpd="sng">
                      <a:noFill/>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2589078"/>
                  </a:ext>
                </a:extLst>
              </a:tr>
              <a:tr h="311701">
                <a:tc>
                  <a:txBody>
                    <a:bodyPr/>
                    <a:lstStyle/>
                    <a:p>
                      <a:pPr algn="ctr"/>
                      <a:r>
                        <a:rPr lang="en-US" sz="1200" b="0">
                          <a:solidFill>
                            <a:schemeClr val="tx1"/>
                          </a:solidFill>
                        </a:rPr>
                        <a:t>Accuracy</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a:solidFill>
                            <a:srgbClr val="FF0000"/>
                          </a:solidFill>
                        </a:rPr>
                        <a:t>93.90 (+0.26)</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2015531"/>
                  </a:ext>
                </a:extLst>
              </a:tr>
              <a:tr h="311701">
                <a:tc>
                  <a:txBody>
                    <a:bodyPr/>
                    <a:lstStyle/>
                    <a:p>
                      <a:pPr algn="ctr"/>
                      <a:r>
                        <a:rPr lang="en-US" sz="1200" b="0">
                          <a:solidFill>
                            <a:schemeClr val="tx1"/>
                          </a:solidFill>
                        </a:rPr>
                        <a:t>Cross Validation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a:solidFill>
                            <a:schemeClr val="tx1"/>
                          </a:solidFill>
                        </a:rPr>
                        <a:t>95.13</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5806524"/>
                  </a:ext>
                </a:extLst>
              </a:tr>
            </a:tbl>
          </a:graphicData>
        </a:graphic>
      </p:graphicFrame>
      <p:grpSp>
        <p:nvGrpSpPr>
          <p:cNvPr id="40" name="Group 39">
            <a:extLst>
              <a:ext uri="{FF2B5EF4-FFF2-40B4-BE49-F238E27FC236}">
                <a16:creationId xmlns:a16="http://schemas.microsoft.com/office/drawing/2014/main" id="{5C0B1AF4-AE74-3022-1704-835B8C4BA2F3}"/>
              </a:ext>
            </a:extLst>
          </p:cNvPr>
          <p:cNvGrpSpPr/>
          <p:nvPr/>
        </p:nvGrpSpPr>
        <p:grpSpPr>
          <a:xfrm>
            <a:off x="4155421" y="1797409"/>
            <a:ext cx="1800000" cy="684000"/>
            <a:chOff x="4275606" y="1803677"/>
            <a:chExt cx="1800000" cy="684000"/>
          </a:xfrm>
        </p:grpSpPr>
        <p:sp>
          <p:nvSpPr>
            <p:cNvPr id="30" name="Rectangle 29">
              <a:extLst>
                <a:ext uri="{FF2B5EF4-FFF2-40B4-BE49-F238E27FC236}">
                  <a16:creationId xmlns:a16="http://schemas.microsoft.com/office/drawing/2014/main" id="{1F75F6B4-0DD0-3FA2-F020-87DF66EAE5B0}"/>
                </a:ext>
              </a:extLst>
            </p:cNvPr>
            <p:cNvSpPr/>
            <p:nvPr/>
          </p:nvSpPr>
          <p:spPr>
            <a:xfrm>
              <a:off x="4275606" y="1803677"/>
              <a:ext cx="1800000" cy="6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528CE1F3-9A58-B281-523B-F23E373669C2}"/>
                </a:ext>
              </a:extLst>
            </p:cNvPr>
            <p:cNvSpPr txBox="1"/>
            <p:nvPr/>
          </p:nvSpPr>
          <p:spPr>
            <a:xfrm>
              <a:off x="4333481" y="1839138"/>
              <a:ext cx="1717484" cy="276999"/>
            </a:xfrm>
            <a:prstGeom prst="rect">
              <a:avLst/>
            </a:prstGeom>
            <a:noFill/>
          </p:spPr>
          <p:txBody>
            <a:bodyPr wrap="square" rtlCol="0">
              <a:spAutoFit/>
            </a:bodyPr>
            <a:lstStyle/>
            <a:p>
              <a:r>
                <a:rPr lang="en-US" sz="1200" b="1"/>
                <a:t>Date (Compare to)</a:t>
              </a:r>
            </a:p>
          </p:txBody>
        </p:sp>
        <p:sp>
          <p:nvSpPr>
            <p:cNvPr id="37" name="Rounded Rectangle 36">
              <a:extLst>
                <a:ext uri="{FF2B5EF4-FFF2-40B4-BE49-F238E27FC236}">
                  <a16:creationId xmlns:a16="http://schemas.microsoft.com/office/drawing/2014/main" id="{04789748-D039-7932-A323-140A1A0B2866}"/>
                </a:ext>
              </a:extLst>
            </p:cNvPr>
            <p:cNvSpPr/>
            <p:nvPr/>
          </p:nvSpPr>
          <p:spPr>
            <a:xfrm>
              <a:off x="4333481" y="2150677"/>
              <a:ext cx="1656000" cy="28800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grpSp>
      <p:pic>
        <p:nvPicPr>
          <p:cNvPr id="48" name="Picture 47">
            <a:extLst>
              <a:ext uri="{FF2B5EF4-FFF2-40B4-BE49-F238E27FC236}">
                <a16:creationId xmlns:a16="http://schemas.microsoft.com/office/drawing/2014/main" id="{4F2EAD64-9CA3-3426-0754-F8D111569009}"/>
              </a:ext>
            </a:extLst>
          </p:cNvPr>
          <p:cNvPicPr>
            <a:picLocks noChangeAspect="1"/>
          </p:cNvPicPr>
          <p:nvPr/>
        </p:nvPicPr>
        <p:blipFill>
          <a:blip r:embed="rId5"/>
          <a:stretch>
            <a:fillRect/>
          </a:stretch>
        </p:blipFill>
        <p:spPr>
          <a:xfrm>
            <a:off x="3689681" y="2190009"/>
            <a:ext cx="180000" cy="180000"/>
          </a:xfrm>
          <a:prstGeom prst="rect">
            <a:avLst/>
          </a:prstGeom>
        </p:spPr>
      </p:pic>
      <p:pic>
        <p:nvPicPr>
          <p:cNvPr id="50" name="Picture 49">
            <a:extLst>
              <a:ext uri="{FF2B5EF4-FFF2-40B4-BE49-F238E27FC236}">
                <a16:creationId xmlns:a16="http://schemas.microsoft.com/office/drawing/2014/main" id="{F07A4FE8-CA97-5953-4911-ECD002FBFC12}"/>
              </a:ext>
            </a:extLst>
          </p:cNvPr>
          <p:cNvPicPr>
            <a:picLocks noChangeAspect="1"/>
          </p:cNvPicPr>
          <p:nvPr/>
        </p:nvPicPr>
        <p:blipFill>
          <a:blip r:embed="rId6"/>
          <a:stretch>
            <a:fillRect/>
          </a:stretch>
        </p:blipFill>
        <p:spPr>
          <a:xfrm>
            <a:off x="1516396" y="2127609"/>
            <a:ext cx="304800" cy="304800"/>
          </a:xfrm>
          <a:prstGeom prst="rect">
            <a:avLst/>
          </a:prstGeom>
        </p:spPr>
      </p:pic>
      <p:pic>
        <p:nvPicPr>
          <p:cNvPr id="51" name="Picture 50">
            <a:extLst>
              <a:ext uri="{FF2B5EF4-FFF2-40B4-BE49-F238E27FC236}">
                <a16:creationId xmlns:a16="http://schemas.microsoft.com/office/drawing/2014/main" id="{46B32132-8AB8-CD02-E72A-635ADBBF06FE}"/>
              </a:ext>
            </a:extLst>
          </p:cNvPr>
          <p:cNvPicPr>
            <a:picLocks noChangeAspect="1"/>
          </p:cNvPicPr>
          <p:nvPr/>
        </p:nvPicPr>
        <p:blipFill>
          <a:blip r:embed="rId5"/>
          <a:stretch>
            <a:fillRect/>
          </a:stretch>
        </p:blipFill>
        <p:spPr>
          <a:xfrm>
            <a:off x="5633114" y="2190009"/>
            <a:ext cx="180000" cy="180000"/>
          </a:xfrm>
          <a:prstGeom prst="rect">
            <a:avLst/>
          </a:prstGeom>
        </p:spPr>
      </p:pic>
      <p:sp>
        <p:nvSpPr>
          <p:cNvPr id="52" name="Rectangle 51">
            <a:extLst>
              <a:ext uri="{FF2B5EF4-FFF2-40B4-BE49-F238E27FC236}">
                <a16:creationId xmlns:a16="http://schemas.microsoft.com/office/drawing/2014/main" id="{340EF431-493E-A97F-6CF7-1606B149DA6D}"/>
              </a:ext>
            </a:extLst>
          </p:cNvPr>
          <p:cNvSpPr/>
          <p:nvPr/>
        </p:nvSpPr>
        <p:spPr>
          <a:xfrm>
            <a:off x="11631679" y="1527997"/>
            <a:ext cx="252000" cy="47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84701648-3490-9490-6FE6-4BE9E8624AC0}"/>
              </a:ext>
            </a:extLst>
          </p:cNvPr>
          <p:cNvPicPr>
            <a:picLocks noChangeAspect="1"/>
          </p:cNvPicPr>
          <p:nvPr/>
        </p:nvPicPr>
        <p:blipFill>
          <a:blip r:embed="rId7"/>
          <a:stretch>
            <a:fillRect/>
          </a:stretch>
        </p:blipFill>
        <p:spPr>
          <a:xfrm>
            <a:off x="11605279" y="6011197"/>
            <a:ext cx="304800" cy="304800"/>
          </a:xfrm>
          <a:prstGeom prst="rect">
            <a:avLst/>
          </a:prstGeom>
        </p:spPr>
      </p:pic>
      <p:sp>
        <p:nvSpPr>
          <p:cNvPr id="53" name="TextBox 52">
            <a:extLst>
              <a:ext uri="{FF2B5EF4-FFF2-40B4-BE49-F238E27FC236}">
                <a16:creationId xmlns:a16="http://schemas.microsoft.com/office/drawing/2014/main" id="{5398988F-1B97-B7B4-FAE5-6FD6AAE28CF0}"/>
              </a:ext>
            </a:extLst>
          </p:cNvPr>
          <p:cNvSpPr txBox="1"/>
          <p:nvPr/>
        </p:nvSpPr>
        <p:spPr>
          <a:xfrm>
            <a:off x="772527" y="2149204"/>
            <a:ext cx="854721" cy="261610"/>
          </a:xfrm>
          <a:prstGeom prst="rect">
            <a:avLst/>
          </a:prstGeom>
          <a:noFill/>
        </p:spPr>
        <p:txBody>
          <a:bodyPr wrap="none" rtlCol="0">
            <a:spAutoFit/>
          </a:bodyPr>
          <a:lstStyle/>
          <a:p>
            <a:r>
              <a:rPr lang="en-US" sz="1100"/>
              <a:t>Fri, Sat, Sun</a:t>
            </a:r>
          </a:p>
        </p:txBody>
      </p:sp>
      <p:sp>
        <p:nvSpPr>
          <p:cNvPr id="54" name="TextBox 53">
            <a:extLst>
              <a:ext uri="{FF2B5EF4-FFF2-40B4-BE49-F238E27FC236}">
                <a16:creationId xmlns:a16="http://schemas.microsoft.com/office/drawing/2014/main" id="{5B7309E3-672D-332E-133F-3BCC8D707D26}"/>
              </a:ext>
            </a:extLst>
          </p:cNvPr>
          <p:cNvSpPr txBox="1"/>
          <p:nvPr/>
        </p:nvSpPr>
        <p:spPr>
          <a:xfrm>
            <a:off x="2234404" y="2156899"/>
            <a:ext cx="1589695" cy="246221"/>
          </a:xfrm>
          <a:prstGeom prst="rect">
            <a:avLst/>
          </a:prstGeom>
          <a:noFill/>
        </p:spPr>
        <p:txBody>
          <a:bodyPr wrap="square" rtlCol="0">
            <a:spAutoFit/>
          </a:bodyPr>
          <a:lstStyle/>
          <a:p>
            <a:r>
              <a:rPr lang="en-US" sz="1000"/>
              <a:t>2022/01/01 ~ 2022/12/31</a:t>
            </a:r>
          </a:p>
        </p:txBody>
      </p:sp>
      <p:sp>
        <p:nvSpPr>
          <p:cNvPr id="55" name="TextBox 54">
            <a:extLst>
              <a:ext uri="{FF2B5EF4-FFF2-40B4-BE49-F238E27FC236}">
                <a16:creationId xmlns:a16="http://schemas.microsoft.com/office/drawing/2014/main" id="{21AC73B8-0C16-230D-6824-4C685EEA1E40}"/>
              </a:ext>
            </a:extLst>
          </p:cNvPr>
          <p:cNvSpPr txBox="1"/>
          <p:nvPr/>
        </p:nvSpPr>
        <p:spPr>
          <a:xfrm>
            <a:off x="4180771" y="2156899"/>
            <a:ext cx="1589695" cy="246221"/>
          </a:xfrm>
          <a:prstGeom prst="rect">
            <a:avLst/>
          </a:prstGeom>
          <a:noFill/>
        </p:spPr>
        <p:txBody>
          <a:bodyPr wrap="square" rtlCol="0">
            <a:spAutoFit/>
          </a:bodyPr>
          <a:lstStyle/>
          <a:p>
            <a:r>
              <a:rPr lang="en-US" sz="1000"/>
              <a:t>2021/01/01 ~ 2021/12/31</a:t>
            </a:r>
          </a:p>
        </p:txBody>
      </p:sp>
      <p:sp>
        <p:nvSpPr>
          <p:cNvPr id="56" name="TextBox 55">
            <a:extLst>
              <a:ext uri="{FF2B5EF4-FFF2-40B4-BE49-F238E27FC236}">
                <a16:creationId xmlns:a16="http://schemas.microsoft.com/office/drawing/2014/main" id="{0FDD351D-2231-83D7-3E69-62C4B905F1DB}"/>
              </a:ext>
            </a:extLst>
          </p:cNvPr>
          <p:cNvSpPr txBox="1"/>
          <p:nvPr/>
        </p:nvSpPr>
        <p:spPr>
          <a:xfrm>
            <a:off x="587030" y="2541009"/>
            <a:ext cx="1647374" cy="338554"/>
          </a:xfrm>
          <a:prstGeom prst="rect">
            <a:avLst/>
          </a:prstGeom>
          <a:noFill/>
        </p:spPr>
        <p:txBody>
          <a:bodyPr wrap="none" rtlCol="0">
            <a:spAutoFit/>
          </a:bodyPr>
          <a:lstStyle/>
          <a:p>
            <a:r>
              <a:rPr lang="en-US" sz="1600" b="1" i="1"/>
              <a:t>Stroke Prediction</a:t>
            </a:r>
          </a:p>
        </p:txBody>
      </p:sp>
      <p:sp>
        <p:nvSpPr>
          <p:cNvPr id="57" name="TextBox 56">
            <a:extLst>
              <a:ext uri="{FF2B5EF4-FFF2-40B4-BE49-F238E27FC236}">
                <a16:creationId xmlns:a16="http://schemas.microsoft.com/office/drawing/2014/main" id="{971640C6-49E3-F404-573B-30E9606D0DEA}"/>
              </a:ext>
            </a:extLst>
          </p:cNvPr>
          <p:cNvSpPr txBox="1"/>
          <p:nvPr/>
        </p:nvSpPr>
        <p:spPr>
          <a:xfrm>
            <a:off x="6739554" y="1679463"/>
            <a:ext cx="1646669" cy="338554"/>
          </a:xfrm>
          <a:prstGeom prst="rect">
            <a:avLst/>
          </a:prstGeom>
          <a:noFill/>
        </p:spPr>
        <p:txBody>
          <a:bodyPr wrap="none" rtlCol="0">
            <a:spAutoFit/>
          </a:bodyPr>
          <a:lstStyle/>
          <a:p>
            <a:r>
              <a:rPr lang="en-US" sz="1600" b="1" i="1"/>
              <a:t>Member’s Profile</a:t>
            </a:r>
          </a:p>
        </p:txBody>
      </p:sp>
      <p:pic>
        <p:nvPicPr>
          <p:cNvPr id="58" name="Picture 57">
            <a:extLst>
              <a:ext uri="{FF2B5EF4-FFF2-40B4-BE49-F238E27FC236}">
                <a16:creationId xmlns:a16="http://schemas.microsoft.com/office/drawing/2014/main" id="{E3D28DA6-2CD3-3003-F1DD-308A80491780}"/>
              </a:ext>
            </a:extLst>
          </p:cNvPr>
          <p:cNvPicPr preferRelativeResize="0">
            <a:picLocks/>
          </p:cNvPicPr>
          <p:nvPr/>
        </p:nvPicPr>
        <p:blipFill rotWithShape="1">
          <a:blip r:embed="rId8"/>
          <a:srcRect t="5983" b="-1607"/>
          <a:stretch/>
        </p:blipFill>
        <p:spPr>
          <a:xfrm>
            <a:off x="9199477" y="2316366"/>
            <a:ext cx="2160000" cy="1376986"/>
          </a:xfrm>
          <a:prstGeom prst="rect">
            <a:avLst/>
          </a:prstGeom>
        </p:spPr>
      </p:pic>
      <p:pic>
        <p:nvPicPr>
          <p:cNvPr id="61" name="Picture 60">
            <a:extLst>
              <a:ext uri="{FF2B5EF4-FFF2-40B4-BE49-F238E27FC236}">
                <a16:creationId xmlns:a16="http://schemas.microsoft.com/office/drawing/2014/main" id="{F04A3C04-C7EF-4576-EE57-60D5B5A7163F}"/>
              </a:ext>
            </a:extLst>
          </p:cNvPr>
          <p:cNvPicPr preferRelativeResize="0">
            <a:picLocks/>
          </p:cNvPicPr>
          <p:nvPr/>
        </p:nvPicPr>
        <p:blipFill rotWithShape="1">
          <a:blip r:embed="rId9"/>
          <a:srcRect l="434" t="6469" r="-434" b="-2093"/>
          <a:stretch/>
        </p:blipFill>
        <p:spPr>
          <a:xfrm>
            <a:off x="6854327" y="2316366"/>
            <a:ext cx="2160000" cy="1376986"/>
          </a:xfrm>
          <a:prstGeom prst="rect">
            <a:avLst/>
          </a:prstGeom>
        </p:spPr>
      </p:pic>
      <p:sp>
        <p:nvSpPr>
          <p:cNvPr id="62" name="TextBox 61">
            <a:extLst>
              <a:ext uri="{FF2B5EF4-FFF2-40B4-BE49-F238E27FC236}">
                <a16:creationId xmlns:a16="http://schemas.microsoft.com/office/drawing/2014/main" id="{70ABFDB4-1782-CE0D-6E78-CE58BF0009E8}"/>
              </a:ext>
            </a:extLst>
          </p:cNvPr>
          <p:cNvSpPr txBox="1"/>
          <p:nvPr/>
        </p:nvSpPr>
        <p:spPr>
          <a:xfrm>
            <a:off x="7608757" y="2018017"/>
            <a:ext cx="651140" cy="276999"/>
          </a:xfrm>
          <a:prstGeom prst="rect">
            <a:avLst/>
          </a:prstGeom>
          <a:noFill/>
        </p:spPr>
        <p:txBody>
          <a:bodyPr wrap="none" rtlCol="0">
            <a:spAutoFit/>
          </a:bodyPr>
          <a:lstStyle/>
          <a:p>
            <a:r>
              <a:rPr lang="en-US" sz="1200" b="1" i="1"/>
              <a:t>Gender</a:t>
            </a:r>
          </a:p>
        </p:txBody>
      </p:sp>
      <p:sp>
        <p:nvSpPr>
          <p:cNvPr id="63" name="TextBox 62">
            <a:extLst>
              <a:ext uri="{FF2B5EF4-FFF2-40B4-BE49-F238E27FC236}">
                <a16:creationId xmlns:a16="http://schemas.microsoft.com/office/drawing/2014/main" id="{C3FF7142-DF4D-F96E-A269-4BAB45972881}"/>
              </a:ext>
            </a:extLst>
          </p:cNvPr>
          <p:cNvSpPr txBox="1"/>
          <p:nvPr/>
        </p:nvSpPr>
        <p:spPr>
          <a:xfrm>
            <a:off x="10062110" y="2018017"/>
            <a:ext cx="434734" cy="276999"/>
          </a:xfrm>
          <a:prstGeom prst="rect">
            <a:avLst/>
          </a:prstGeom>
          <a:noFill/>
        </p:spPr>
        <p:txBody>
          <a:bodyPr wrap="none" rtlCol="0">
            <a:spAutoFit/>
          </a:bodyPr>
          <a:lstStyle/>
          <a:p>
            <a:r>
              <a:rPr lang="en-US" sz="1200" b="1" i="1"/>
              <a:t>Age</a:t>
            </a:r>
          </a:p>
        </p:txBody>
      </p:sp>
      <p:pic>
        <p:nvPicPr>
          <p:cNvPr id="64" name="Picture 63">
            <a:extLst>
              <a:ext uri="{FF2B5EF4-FFF2-40B4-BE49-F238E27FC236}">
                <a16:creationId xmlns:a16="http://schemas.microsoft.com/office/drawing/2014/main" id="{943C3ED1-2AF2-3460-84C2-FB8FFB3CF436}"/>
              </a:ext>
            </a:extLst>
          </p:cNvPr>
          <p:cNvPicPr>
            <a:picLocks noChangeAspect="1"/>
          </p:cNvPicPr>
          <p:nvPr/>
        </p:nvPicPr>
        <p:blipFill rotWithShape="1">
          <a:blip r:embed="rId10"/>
          <a:srcRect t="2775" b="7529"/>
          <a:stretch/>
        </p:blipFill>
        <p:spPr>
          <a:xfrm>
            <a:off x="6854327" y="4052059"/>
            <a:ext cx="2160000" cy="1325340"/>
          </a:xfrm>
          <a:prstGeom prst="rect">
            <a:avLst/>
          </a:prstGeom>
        </p:spPr>
      </p:pic>
      <p:pic>
        <p:nvPicPr>
          <p:cNvPr id="65" name="Picture 64">
            <a:extLst>
              <a:ext uri="{FF2B5EF4-FFF2-40B4-BE49-F238E27FC236}">
                <a16:creationId xmlns:a16="http://schemas.microsoft.com/office/drawing/2014/main" id="{300520F7-FACB-5B6F-A596-A7742CD50BD7}"/>
              </a:ext>
            </a:extLst>
          </p:cNvPr>
          <p:cNvPicPr>
            <a:picLocks noChangeAspect="1"/>
          </p:cNvPicPr>
          <p:nvPr/>
        </p:nvPicPr>
        <p:blipFill>
          <a:blip r:embed="rId11"/>
          <a:stretch>
            <a:fillRect/>
          </a:stretch>
        </p:blipFill>
        <p:spPr>
          <a:xfrm>
            <a:off x="9199477" y="4008241"/>
            <a:ext cx="2160000" cy="1412976"/>
          </a:xfrm>
          <a:prstGeom prst="rect">
            <a:avLst/>
          </a:prstGeom>
        </p:spPr>
      </p:pic>
      <p:sp>
        <p:nvSpPr>
          <p:cNvPr id="66" name="TextBox 65">
            <a:extLst>
              <a:ext uri="{FF2B5EF4-FFF2-40B4-BE49-F238E27FC236}">
                <a16:creationId xmlns:a16="http://schemas.microsoft.com/office/drawing/2014/main" id="{D594FBE0-2CC0-DFDB-9381-8E730E5ADC13}"/>
              </a:ext>
            </a:extLst>
          </p:cNvPr>
          <p:cNvSpPr txBox="1"/>
          <p:nvPr/>
        </p:nvSpPr>
        <p:spPr>
          <a:xfrm>
            <a:off x="7412133" y="3758946"/>
            <a:ext cx="1044388" cy="276999"/>
          </a:xfrm>
          <a:prstGeom prst="rect">
            <a:avLst/>
          </a:prstGeom>
          <a:noFill/>
        </p:spPr>
        <p:txBody>
          <a:bodyPr wrap="none" rtlCol="0">
            <a:spAutoFit/>
          </a:bodyPr>
          <a:lstStyle/>
          <a:p>
            <a:r>
              <a:rPr lang="en-US" sz="1200" b="1" i="1"/>
              <a:t>Glucose Level</a:t>
            </a:r>
          </a:p>
        </p:txBody>
      </p:sp>
      <p:sp>
        <p:nvSpPr>
          <p:cNvPr id="67" name="TextBox 66">
            <a:extLst>
              <a:ext uri="{FF2B5EF4-FFF2-40B4-BE49-F238E27FC236}">
                <a16:creationId xmlns:a16="http://schemas.microsoft.com/office/drawing/2014/main" id="{AFEF83E9-5EE9-A030-94F5-4F4FC2E07BA9}"/>
              </a:ext>
            </a:extLst>
          </p:cNvPr>
          <p:cNvSpPr txBox="1"/>
          <p:nvPr/>
        </p:nvSpPr>
        <p:spPr>
          <a:xfrm>
            <a:off x="10055698" y="3758946"/>
            <a:ext cx="447558" cy="276999"/>
          </a:xfrm>
          <a:prstGeom prst="rect">
            <a:avLst/>
          </a:prstGeom>
          <a:noFill/>
        </p:spPr>
        <p:txBody>
          <a:bodyPr wrap="none" rtlCol="0">
            <a:spAutoFit/>
          </a:bodyPr>
          <a:lstStyle/>
          <a:p>
            <a:r>
              <a:rPr lang="en-US" sz="1200" b="1" i="1"/>
              <a:t>BMI</a:t>
            </a:r>
          </a:p>
        </p:txBody>
      </p:sp>
      <p:cxnSp>
        <p:nvCxnSpPr>
          <p:cNvPr id="68" name="Straight Connector 67">
            <a:extLst>
              <a:ext uri="{FF2B5EF4-FFF2-40B4-BE49-F238E27FC236}">
                <a16:creationId xmlns:a16="http://schemas.microsoft.com/office/drawing/2014/main" id="{4C03BCFD-CBC9-F096-0F7A-3A0A27CCDD57}"/>
              </a:ext>
            </a:extLst>
          </p:cNvPr>
          <p:cNvCxnSpPr>
            <a:cxnSpLocks/>
          </p:cNvCxnSpPr>
          <p:nvPr/>
        </p:nvCxnSpPr>
        <p:spPr>
          <a:xfrm>
            <a:off x="9850935" y="4029124"/>
            <a:ext cx="0" cy="1260000"/>
          </a:xfrm>
          <a:prstGeom prst="line">
            <a:avLst/>
          </a:prstGeom>
          <a:ln w="12700">
            <a:solidFill>
              <a:srgbClr val="FF0000"/>
            </a:solidFill>
            <a:prstDash val="sysDash"/>
          </a:ln>
        </p:spPr>
        <p:style>
          <a:lnRef idx="1">
            <a:schemeClr val="accent2"/>
          </a:lnRef>
          <a:fillRef idx="0">
            <a:schemeClr val="accent2"/>
          </a:fillRef>
          <a:effectRef idx="0">
            <a:schemeClr val="accent2"/>
          </a:effectRef>
          <a:fontRef idx="minor">
            <a:schemeClr val="tx1"/>
          </a:fontRef>
        </p:style>
      </p:cxnSp>
      <p:cxnSp>
        <p:nvCxnSpPr>
          <p:cNvPr id="69" name="Straight Connector 68">
            <a:extLst>
              <a:ext uri="{FF2B5EF4-FFF2-40B4-BE49-F238E27FC236}">
                <a16:creationId xmlns:a16="http://schemas.microsoft.com/office/drawing/2014/main" id="{9C763951-B789-DEC1-30BE-086105F8AA67}"/>
              </a:ext>
            </a:extLst>
          </p:cNvPr>
          <p:cNvCxnSpPr>
            <a:cxnSpLocks/>
          </p:cNvCxnSpPr>
          <p:nvPr/>
        </p:nvCxnSpPr>
        <p:spPr>
          <a:xfrm>
            <a:off x="8297577" y="4074113"/>
            <a:ext cx="0" cy="1260000"/>
          </a:xfrm>
          <a:prstGeom prst="line">
            <a:avLst/>
          </a:prstGeom>
          <a:ln w="12700">
            <a:solidFill>
              <a:srgbClr val="FF0000"/>
            </a:solidFill>
            <a:prstDash val="sysDash"/>
          </a:ln>
        </p:spPr>
        <p:style>
          <a:lnRef idx="1">
            <a:schemeClr val="accent2"/>
          </a:lnRef>
          <a:fillRef idx="0">
            <a:schemeClr val="accent2"/>
          </a:fillRef>
          <a:effectRef idx="0">
            <a:schemeClr val="accent2"/>
          </a:effectRef>
          <a:fontRef idx="minor">
            <a:schemeClr val="tx1"/>
          </a:fontRef>
        </p:style>
      </p:cxnSp>
      <p:sp>
        <p:nvSpPr>
          <p:cNvPr id="70" name="TextBox 69">
            <a:extLst>
              <a:ext uri="{FF2B5EF4-FFF2-40B4-BE49-F238E27FC236}">
                <a16:creationId xmlns:a16="http://schemas.microsoft.com/office/drawing/2014/main" id="{EAE35345-93DA-6651-7B1F-CB16329F1788}"/>
              </a:ext>
            </a:extLst>
          </p:cNvPr>
          <p:cNvSpPr txBox="1"/>
          <p:nvPr/>
        </p:nvSpPr>
        <p:spPr>
          <a:xfrm rot="5400000">
            <a:off x="8116357" y="4225909"/>
            <a:ext cx="641522" cy="246221"/>
          </a:xfrm>
          <a:prstGeom prst="rect">
            <a:avLst/>
          </a:prstGeom>
          <a:noFill/>
        </p:spPr>
        <p:txBody>
          <a:bodyPr wrap="none" rtlCol="0">
            <a:spAutoFit/>
          </a:bodyPr>
          <a:lstStyle/>
          <a:p>
            <a:r>
              <a:rPr lang="en-US" sz="1000">
                <a:solidFill>
                  <a:srgbClr val="FF0000"/>
                </a:solidFill>
              </a:rPr>
              <a:t>Diabetes</a:t>
            </a:r>
          </a:p>
        </p:txBody>
      </p:sp>
      <p:sp>
        <p:nvSpPr>
          <p:cNvPr id="71" name="TextBox 70">
            <a:extLst>
              <a:ext uri="{FF2B5EF4-FFF2-40B4-BE49-F238E27FC236}">
                <a16:creationId xmlns:a16="http://schemas.microsoft.com/office/drawing/2014/main" id="{CE90A276-3EC1-C47B-822F-363789CC02EC}"/>
              </a:ext>
            </a:extLst>
          </p:cNvPr>
          <p:cNvSpPr txBox="1"/>
          <p:nvPr/>
        </p:nvSpPr>
        <p:spPr>
          <a:xfrm rot="5400000">
            <a:off x="9710355" y="4195452"/>
            <a:ext cx="580608" cy="246221"/>
          </a:xfrm>
          <a:prstGeom prst="rect">
            <a:avLst/>
          </a:prstGeom>
          <a:noFill/>
        </p:spPr>
        <p:txBody>
          <a:bodyPr wrap="none" rtlCol="0">
            <a:spAutoFit/>
          </a:bodyPr>
          <a:lstStyle/>
          <a:p>
            <a:r>
              <a:rPr lang="en-US" sz="1000">
                <a:solidFill>
                  <a:srgbClr val="FF0000"/>
                </a:solidFill>
              </a:rPr>
              <a:t>Obesity</a:t>
            </a:r>
          </a:p>
        </p:txBody>
      </p:sp>
      <p:pic>
        <p:nvPicPr>
          <p:cNvPr id="73" name="Picture 72" descr="Chart, bar chart&#10;&#10;Description automatically generated">
            <a:extLst>
              <a:ext uri="{FF2B5EF4-FFF2-40B4-BE49-F238E27FC236}">
                <a16:creationId xmlns:a16="http://schemas.microsoft.com/office/drawing/2014/main" id="{1DF7E00D-B33A-9DBF-D00F-85C83CAEBA3C}"/>
              </a:ext>
            </a:extLst>
          </p:cNvPr>
          <p:cNvPicPr preferRelativeResize="0">
            <a:picLocks/>
          </p:cNvPicPr>
          <p:nvPr/>
        </p:nvPicPr>
        <p:blipFill rotWithShape="1">
          <a:blip r:embed="rId12"/>
          <a:srcRect l="5145" t="8248" r="888" b="60645"/>
          <a:stretch/>
        </p:blipFill>
        <p:spPr>
          <a:xfrm>
            <a:off x="9199477" y="5774077"/>
            <a:ext cx="2160000" cy="531445"/>
          </a:xfrm>
          <a:prstGeom prst="rect">
            <a:avLst/>
          </a:prstGeom>
        </p:spPr>
      </p:pic>
      <p:pic>
        <p:nvPicPr>
          <p:cNvPr id="75" name="Picture 74" descr="Chart, bar chart&#10;&#10;Description automatically generated">
            <a:extLst>
              <a:ext uri="{FF2B5EF4-FFF2-40B4-BE49-F238E27FC236}">
                <a16:creationId xmlns:a16="http://schemas.microsoft.com/office/drawing/2014/main" id="{F6A52470-E8D5-AE3A-CC9F-614CB0CC4E19}"/>
              </a:ext>
            </a:extLst>
          </p:cNvPr>
          <p:cNvPicPr preferRelativeResize="0">
            <a:picLocks/>
          </p:cNvPicPr>
          <p:nvPr/>
        </p:nvPicPr>
        <p:blipFill rotWithShape="1">
          <a:blip r:embed="rId13"/>
          <a:srcRect l="5719" t="8277" r="1626" b="59486"/>
          <a:stretch/>
        </p:blipFill>
        <p:spPr>
          <a:xfrm>
            <a:off x="6854327" y="5758227"/>
            <a:ext cx="2160000" cy="547295"/>
          </a:xfrm>
          <a:prstGeom prst="rect">
            <a:avLst/>
          </a:prstGeom>
        </p:spPr>
      </p:pic>
      <p:sp>
        <p:nvSpPr>
          <p:cNvPr id="76" name="TextBox 75">
            <a:extLst>
              <a:ext uri="{FF2B5EF4-FFF2-40B4-BE49-F238E27FC236}">
                <a16:creationId xmlns:a16="http://schemas.microsoft.com/office/drawing/2014/main" id="{9CA8A81B-6E3E-115A-341F-5F0405FBE850}"/>
              </a:ext>
            </a:extLst>
          </p:cNvPr>
          <p:cNvSpPr txBox="1"/>
          <p:nvPr/>
        </p:nvSpPr>
        <p:spPr>
          <a:xfrm>
            <a:off x="7415467" y="5451223"/>
            <a:ext cx="1037720" cy="276999"/>
          </a:xfrm>
          <a:prstGeom prst="rect">
            <a:avLst/>
          </a:prstGeom>
          <a:noFill/>
        </p:spPr>
        <p:txBody>
          <a:bodyPr wrap="none" rtlCol="0">
            <a:spAutoFit/>
          </a:bodyPr>
          <a:lstStyle/>
          <a:p>
            <a:r>
              <a:rPr lang="en-US" sz="1200" b="1" i="1"/>
              <a:t>Hypertension</a:t>
            </a:r>
          </a:p>
        </p:txBody>
      </p:sp>
      <p:sp>
        <p:nvSpPr>
          <p:cNvPr id="77" name="TextBox 76">
            <a:extLst>
              <a:ext uri="{FF2B5EF4-FFF2-40B4-BE49-F238E27FC236}">
                <a16:creationId xmlns:a16="http://schemas.microsoft.com/office/drawing/2014/main" id="{0BEA1149-6186-3075-8D3F-0C756AFCA10C}"/>
              </a:ext>
            </a:extLst>
          </p:cNvPr>
          <p:cNvSpPr txBox="1"/>
          <p:nvPr/>
        </p:nvSpPr>
        <p:spPr>
          <a:xfrm>
            <a:off x="9743112" y="5451223"/>
            <a:ext cx="1072730" cy="276999"/>
          </a:xfrm>
          <a:prstGeom prst="rect">
            <a:avLst/>
          </a:prstGeom>
          <a:noFill/>
        </p:spPr>
        <p:txBody>
          <a:bodyPr wrap="none" rtlCol="0">
            <a:spAutoFit/>
          </a:bodyPr>
          <a:lstStyle/>
          <a:p>
            <a:r>
              <a:rPr lang="en-US" sz="1200" b="1" i="1"/>
              <a:t>Heart Disease</a:t>
            </a:r>
          </a:p>
        </p:txBody>
      </p:sp>
      <p:sp>
        <p:nvSpPr>
          <p:cNvPr id="78" name="Rectangle 77">
            <a:extLst>
              <a:ext uri="{FF2B5EF4-FFF2-40B4-BE49-F238E27FC236}">
                <a16:creationId xmlns:a16="http://schemas.microsoft.com/office/drawing/2014/main" id="{669C5301-EBB9-2691-E0F6-8DAD0F338799}"/>
              </a:ext>
            </a:extLst>
          </p:cNvPr>
          <p:cNvSpPr/>
          <p:nvPr/>
        </p:nvSpPr>
        <p:spPr>
          <a:xfrm>
            <a:off x="554504" y="2535997"/>
            <a:ext cx="5436681" cy="3780000"/>
          </a:xfrm>
          <a:prstGeom prst="rect">
            <a:avLst/>
          </a:prstGeom>
          <a:solidFill>
            <a:schemeClr val="tx1">
              <a:alpha val="10000"/>
            </a:schemeClr>
          </a:solid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EAA7D5-1BBD-6A1D-AAB6-6A5BAF276CBF}"/>
              </a:ext>
            </a:extLst>
          </p:cNvPr>
          <p:cNvSpPr/>
          <p:nvPr/>
        </p:nvSpPr>
        <p:spPr>
          <a:xfrm>
            <a:off x="6645139" y="1625721"/>
            <a:ext cx="4808470" cy="4690276"/>
          </a:xfrm>
          <a:prstGeom prst="rect">
            <a:avLst/>
          </a:prstGeom>
          <a:solidFill>
            <a:schemeClr val="tx1">
              <a:alpha val="10000"/>
            </a:schemeClr>
          </a:solid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0B311FEE-AACA-56EA-5EAD-460C95E9A4E7}"/>
              </a:ext>
            </a:extLst>
          </p:cNvPr>
          <p:cNvSpPr txBox="1"/>
          <p:nvPr/>
        </p:nvSpPr>
        <p:spPr>
          <a:xfrm>
            <a:off x="2478266" y="2617953"/>
            <a:ext cx="3434733" cy="738664"/>
          </a:xfrm>
          <a:prstGeom prst="rect">
            <a:avLst/>
          </a:prstGeom>
          <a:solidFill>
            <a:schemeClr val="bg1"/>
          </a:solidFill>
        </p:spPr>
        <p:txBody>
          <a:bodyPr wrap="square">
            <a:spAutoFit/>
          </a:bodyPr>
          <a:lstStyle/>
          <a:p>
            <a:r>
              <a:rPr lang="en-US" sz="1400" b="1" i="1">
                <a:cs typeface="Calibri" panose="020F0502020204030204"/>
              </a:rPr>
              <a:t>This section displays the key performance indicators (KPIs) for predicting stroke incidence.</a:t>
            </a:r>
          </a:p>
        </p:txBody>
      </p:sp>
      <p:sp>
        <p:nvSpPr>
          <p:cNvPr id="81" name="TextBox 80">
            <a:extLst>
              <a:ext uri="{FF2B5EF4-FFF2-40B4-BE49-F238E27FC236}">
                <a16:creationId xmlns:a16="http://schemas.microsoft.com/office/drawing/2014/main" id="{B550C7C6-5EFA-0803-81B4-015F3941D2F2}"/>
              </a:ext>
            </a:extLst>
          </p:cNvPr>
          <p:cNvSpPr txBox="1"/>
          <p:nvPr/>
        </p:nvSpPr>
        <p:spPr>
          <a:xfrm>
            <a:off x="8423022" y="1697613"/>
            <a:ext cx="2954545" cy="738664"/>
          </a:xfrm>
          <a:prstGeom prst="rect">
            <a:avLst/>
          </a:prstGeom>
          <a:solidFill>
            <a:schemeClr val="bg1"/>
          </a:solidFill>
        </p:spPr>
        <p:txBody>
          <a:bodyPr wrap="square">
            <a:spAutoFit/>
          </a:bodyPr>
          <a:lstStyle/>
          <a:p>
            <a:r>
              <a:rPr lang="en-US" sz="1400" b="1" i="1">
                <a:cs typeface="Calibri" panose="020F0502020204030204"/>
              </a:rPr>
              <a:t>This section presents the profiles of members who have used our stroke prediction service.</a:t>
            </a:r>
          </a:p>
        </p:txBody>
      </p:sp>
      <p:graphicFrame>
        <p:nvGraphicFramePr>
          <p:cNvPr id="82" name="Table 81">
            <a:extLst>
              <a:ext uri="{FF2B5EF4-FFF2-40B4-BE49-F238E27FC236}">
                <a16:creationId xmlns:a16="http://schemas.microsoft.com/office/drawing/2014/main" id="{08D8FA81-52C7-1108-7B92-5A34E4EDA671}"/>
              </a:ext>
            </a:extLst>
          </p:cNvPr>
          <p:cNvGraphicFramePr>
            <a:graphicFrameLocks/>
          </p:cNvGraphicFramePr>
          <p:nvPr>
            <p:extLst>
              <p:ext uri="{D42A27DB-BD31-4B8C-83A1-F6EECF244321}">
                <p14:modId xmlns:p14="http://schemas.microsoft.com/office/powerpoint/2010/main" val="2542110819"/>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4">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65629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EDE5DA-51B4-F206-29B9-C2036535AFA5}"/>
              </a:ext>
            </a:extLst>
          </p:cNvPr>
          <p:cNvSpPr>
            <a:spLocks noGrp="1"/>
          </p:cNvSpPr>
          <p:nvPr>
            <p:ph type="sldNum" sz="quarter" idx="12"/>
          </p:nvPr>
        </p:nvSpPr>
        <p:spPr/>
        <p:txBody>
          <a:bodyPr/>
          <a:lstStyle/>
          <a:p>
            <a:fld id="{B94023F1-3814-4245-991E-88837347C860}" type="slidenum">
              <a:rPr lang="en-US" smtClean="0"/>
              <a:t>21</a:t>
            </a:fld>
            <a:endParaRPr lang="en-US"/>
          </a:p>
        </p:txBody>
      </p:sp>
      <p:sp>
        <p:nvSpPr>
          <p:cNvPr id="9" name="Title 8">
            <a:extLst>
              <a:ext uri="{FF2B5EF4-FFF2-40B4-BE49-F238E27FC236}">
                <a16:creationId xmlns:a16="http://schemas.microsoft.com/office/drawing/2014/main" id="{7BB83607-E041-06BB-F6EE-2075A2BA7B67}"/>
              </a:ext>
            </a:extLst>
          </p:cNvPr>
          <p:cNvSpPr>
            <a:spLocks noGrp="1"/>
          </p:cNvSpPr>
          <p:nvPr>
            <p:ph type="title"/>
          </p:nvPr>
        </p:nvSpPr>
        <p:spPr/>
        <p:txBody>
          <a:bodyPr/>
          <a:lstStyle/>
          <a:p>
            <a:r>
              <a:rPr lang="en-US"/>
              <a:t>Stroke Analysis Dashboard</a:t>
            </a:r>
          </a:p>
        </p:txBody>
      </p:sp>
      <p:sp>
        <p:nvSpPr>
          <p:cNvPr id="12" name="Rectangle 11">
            <a:extLst>
              <a:ext uri="{FF2B5EF4-FFF2-40B4-BE49-F238E27FC236}">
                <a16:creationId xmlns:a16="http://schemas.microsoft.com/office/drawing/2014/main" id="{F35D47B3-09C4-ED72-D316-CB211C626762}"/>
              </a:ext>
            </a:extLst>
          </p:cNvPr>
          <p:cNvSpPr/>
          <p:nvPr/>
        </p:nvSpPr>
        <p:spPr>
          <a:xfrm>
            <a:off x="314445" y="1527997"/>
            <a:ext cx="11563109" cy="47913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10" descr="Chart, box and whisker chart&#10;&#10;Description automatically generated">
            <a:extLst>
              <a:ext uri="{FF2B5EF4-FFF2-40B4-BE49-F238E27FC236}">
                <a16:creationId xmlns:a16="http://schemas.microsoft.com/office/drawing/2014/main" id="{DCDD17AA-D0F7-D0A1-094F-29A271181234}"/>
              </a:ext>
            </a:extLst>
          </p:cNvPr>
          <p:cNvPicPr>
            <a:picLocks noGrp="1" noChangeAspect="1"/>
          </p:cNvPicPr>
          <p:nvPr>
            <p:ph idx="1"/>
          </p:nvPr>
        </p:nvPicPr>
        <p:blipFill>
          <a:blip r:embed="rId2"/>
          <a:stretch>
            <a:fillRect/>
          </a:stretch>
        </p:blipFill>
        <p:spPr>
          <a:xfrm>
            <a:off x="598743" y="2879726"/>
            <a:ext cx="5357976" cy="1911410"/>
          </a:xfrm>
        </p:spPr>
      </p:pic>
      <p:pic>
        <p:nvPicPr>
          <p:cNvPr id="2" name="Picture 9" descr="Chart, bar chart&#10;&#10;Description automatically generated">
            <a:extLst>
              <a:ext uri="{FF2B5EF4-FFF2-40B4-BE49-F238E27FC236}">
                <a16:creationId xmlns:a16="http://schemas.microsoft.com/office/drawing/2014/main" id="{D88C2A2F-FD8C-EF3C-9D38-CE0CF3940AA8}"/>
              </a:ext>
            </a:extLst>
          </p:cNvPr>
          <p:cNvPicPr>
            <a:picLocks noChangeAspect="1"/>
          </p:cNvPicPr>
          <p:nvPr/>
        </p:nvPicPr>
        <p:blipFill rotWithShape="1">
          <a:blip r:embed="rId3"/>
          <a:srcRect b="27978"/>
          <a:stretch/>
        </p:blipFill>
        <p:spPr>
          <a:xfrm>
            <a:off x="586068" y="4902536"/>
            <a:ext cx="5391045" cy="1402718"/>
          </a:xfrm>
          <a:prstGeom prst="rect">
            <a:avLst/>
          </a:prstGeom>
        </p:spPr>
      </p:pic>
      <p:sp>
        <p:nvSpPr>
          <p:cNvPr id="3" name="Rectangle 2">
            <a:extLst>
              <a:ext uri="{FF2B5EF4-FFF2-40B4-BE49-F238E27FC236}">
                <a16:creationId xmlns:a16="http://schemas.microsoft.com/office/drawing/2014/main" id="{B33AD4E7-BDBB-A6E0-6BD9-DC93553A1583}"/>
              </a:ext>
            </a:extLst>
          </p:cNvPr>
          <p:cNvSpPr/>
          <p:nvPr/>
        </p:nvSpPr>
        <p:spPr>
          <a:xfrm>
            <a:off x="11631679" y="1527997"/>
            <a:ext cx="252000" cy="4788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1046EF2-B48E-D7AF-A33F-B4DF72311871}"/>
              </a:ext>
            </a:extLst>
          </p:cNvPr>
          <p:cNvPicPr>
            <a:picLocks noChangeAspect="1"/>
          </p:cNvPicPr>
          <p:nvPr/>
        </p:nvPicPr>
        <p:blipFill>
          <a:blip r:embed="rId4"/>
          <a:stretch>
            <a:fillRect/>
          </a:stretch>
        </p:blipFill>
        <p:spPr>
          <a:xfrm>
            <a:off x="11605279" y="6011197"/>
            <a:ext cx="304800" cy="304800"/>
          </a:xfrm>
          <a:prstGeom prst="rect">
            <a:avLst/>
          </a:prstGeom>
        </p:spPr>
      </p:pic>
      <p:grpSp>
        <p:nvGrpSpPr>
          <p:cNvPr id="8" name="Group 7">
            <a:extLst>
              <a:ext uri="{FF2B5EF4-FFF2-40B4-BE49-F238E27FC236}">
                <a16:creationId xmlns:a16="http://schemas.microsoft.com/office/drawing/2014/main" id="{D51FDDE3-7D00-F74F-108D-034CDDF3465A}"/>
              </a:ext>
            </a:extLst>
          </p:cNvPr>
          <p:cNvGrpSpPr/>
          <p:nvPr/>
        </p:nvGrpSpPr>
        <p:grpSpPr>
          <a:xfrm>
            <a:off x="598743" y="1789597"/>
            <a:ext cx="1440000" cy="684000"/>
            <a:chOff x="717630" y="1817225"/>
            <a:chExt cx="1440000" cy="684000"/>
          </a:xfrm>
        </p:grpSpPr>
        <p:sp>
          <p:nvSpPr>
            <p:cNvPr id="10" name="Rectangle 9">
              <a:extLst>
                <a:ext uri="{FF2B5EF4-FFF2-40B4-BE49-F238E27FC236}">
                  <a16:creationId xmlns:a16="http://schemas.microsoft.com/office/drawing/2014/main" id="{D8E1505E-B470-9629-B400-E518D65C2809}"/>
                </a:ext>
              </a:extLst>
            </p:cNvPr>
            <p:cNvSpPr/>
            <p:nvPr/>
          </p:nvSpPr>
          <p:spPr>
            <a:xfrm>
              <a:off x="717630" y="1817225"/>
              <a:ext cx="1440000" cy="6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0C4C44B-8875-584B-3AD9-3C26B579655C}"/>
                </a:ext>
              </a:extLst>
            </p:cNvPr>
            <p:cNvSpPr txBox="1"/>
            <p:nvPr/>
          </p:nvSpPr>
          <p:spPr>
            <a:xfrm>
              <a:off x="787080" y="1850713"/>
              <a:ext cx="990720" cy="276999"/>
            </a:xfrm>
            <a:prstGeom prst="rect">
              <a:avLst/>
            </a:prstGeom>
            <a:noFill/>
          </p:spPr>
          <p:txBody>
            <a:bodyPr wrap="none" rtlCol="0">
              <a:spAutoFit/>
            </a:bodyPr>
            <a:lstStyle/>
            <a:p>
              <a:r>
                <a:rPr lang="en-US" sz="1200" b="1"/>
                <a:t>Day of Week</a:t>
              </a:r>
            </a:p>
          </p:txBody>
        </p:sp>
        <p:sp>
          <p:nvSpPr>
            <p:cNvPr id="16" name="Rounded Rectangle 15">
              <a:extLst>
                <a:ext uri="{FF2B5EF4-FFF2-40B4-BE49-F238E27FC236}">
                  <a16:creationId xmlns:a16="http://schemas.microsoft.com/office/drawing/2014/main" id="{492D4234-AA5A-E5B0-AA13-B3FD4C792D29}"/>
                </a:ext>
              </a:extLst>
            </p:cNvPr>
            <p:cNvSpPr/>
            <p:nvPr/>
          </p:nvSpPr>
          <p:spPr>
            <a:xfrm>
              <a:off x="787080" y="2165061"/>
              <a:ext cx="1224000" cy="28800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A9D02FE-E47F-7EDB-F90D-023064A929FB}"/>
              </a:ext>
            </a:extLst>
          </p:cNvPr>
          <p:cNvGrpSpPr/>
          <p:nvPr/>
        </p:nvGrpSpPr>
        <p:grpSpPr>
          <a:xfrm>
            <a:off x="2197731" y="1789597"/>
            <a:ext cx="1800000" cy="684000"/>
            <a:chOff x="2316618" y="1805650"/>
            <a:chExt cx="1800000" cy="684000"/>
          </a:xfrm>
        </p:grpSpPr>
        <p:sp>
          <p:nvSpPr>
            <p:cNvPr id="32" name="Rectangle 31">
              <a:extLst>
                <a:ext uri="{FF2B5EF4-FFF2-40B4-BE49-F238E27FC236}">
                  <a16:creationId xmlns:a16="http://schemas.microsoft.com/office/drawing/2014/main" id="{6A93EB51-5B6B-27F0-CEA6-CFA2F69E1CE6}"/>
                </a:ext>
              </a:extLst>
            </p:cNvPr>
            <p:cNvSpPr/>
            <p:nvPr/>
          </p:nvSpPr>
          <p:spPr>
            <a:xfrm>
              <a:off x="2316618" y="1805650"/>
              <a:ext cx="1800000" cy="6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ED663A5B-2BB8-56B4-0F72-DB4443BC01B6}"/>
                </a:ext>
              </a:extLst>
            </p:cNvPr>
            <p:cNvSpPr txBox="1"/>
            <p:nvPr/>
          </p:nvSpPr>
          <p:spPr>
            <a:xfrm>
              <a:off x="2387114" y="1850713"/>
              <a:ext cx="1049467" cy="276999"/>
            </a:xfrm>
            <a:prstGeom prst="rect">
              <a:avLst/>
            </a:prstGeom>
            <a:noFill/>
          </p:spPr>
          <p:txBody>
            <a:bodyPr wrap="square" rtlCol="0">
              <a:spAutoFit/>
            </a:bodyPr>
            <a:lstStyle/>
            <a:p>
              <a:r>
                <a:rPr lang="en-US" sz="1200" b="1"/>
                <a:t>Date </a:t>
              </a:r>
            </a:p>
          </p:txBody>
        </p:sp>
        <p:sp>
          <p:nvSpPr>
            <p:cNvPr id="34" name="Rounded Rectangle 33">
              <a:extLst>
                <a:ext uri="{FF2B5EF4-FFF2-40B4-BE49-F238E27FC236}">
                  <a16:creationId xmlns:a16="http://schemas.microsoft.com/office/drawing/2014/main" id="{E08F2480-1A45-E4FF-31C8-C25B4ECF0B21}"/>
                </a:ext>
              </a:extLst>
            </p:cNvPr>
            <p:cNvSpPr/>
            <p:nvPr/>
          </p:nvSpPr>
          <p:spPr>
            <a:xfrm>
              <a:off x="2387114" y="2150250"/>
              <a:ext cx="1656000" cy="28800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grpSp>
      <p:grpSp>
        <p:nvGrpSpPr>
          <p:cNvPr id="35" name="Group 34">
            <a:extLst>
              <a:ext uri="{FF2B5EF4-FFF2-40B4-BE49-F238E27FC236}">
                <a16:creationId xmlns:a16="http://schemas.microsoft.com/office/drawing/2014/main" id="{9EE26EEA-67BC-B2B4-E1C4-EED9445E4BC7}"/>
              </a:ext>
            </a:extLst>
          </p:cNvPr>
          <p:cNvGrpSpPr/>
          <p:nvPr/>
        </p:nvGrpSpPr>
        <p:grpSpPr>
          <a:xfrm>
            <a:off x="4156719" y="1789597"/>
            <a:ext cx="1800000" cy="684000"/>
            <a:chOff x="4275606" y="1803677"/>
            <a:chExt cx="1800000" cy="684000"/>
          </a:xfrm>
        </p:grpSpPr>
        <p:sp>
          <p:nvSpPr>
            <p:cNvPr id="36" name="Rectangle 35">
              <a:extLst>
                <a:ext uri="{FF2B5EF4-FFF2-40B4-BE49-F238E27FC236}">
                  <a16:creationId xmlns:a16="http://schemas.microsoft.com/office/drawing/2014/main" id="{F851D66A-E089-F6D3-3AF5-3F7CC8176055}"/>
                </a:ext>
              </a:extLst>
            </p:cNvPr>
            <p:cNvSpPr/>
            <p:nvPr/>
          </p:nvSpPr>
          <p:spPr>
            <a:xfrm>
              <a:off x="4275606" y="1803677"/>
              <a:ext cx="1800000" cy="6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78C0B037-FCA2-8B77-6017-77C1305EDF82}"/>
                </a:ext>
              </a:extLst>
            </p:cNvPr>
            <p:cNvSpPr txBox="1"/>
            <p:nvPr/>
          </p:nvSpPr>
          <p:spPr>
            <a:xfrm>
              <a:off x="4333481" y="1839138"/>
              <a:ext cx="1717484" cy="276999"/>
            </a:xfrm>
            <a:prstGeom prst="rect">
              <a:avLst/>
            </a:prstGeom>
            <a:noFill/>
          </p:spPr>
          <p:txBody>
            <a:bodyPr wrap="square" rtlCol="0">
              <a:spAutoFit/>
            </a:bodyPr>
            <a:lstStyle/>
            <a:p>
              <a:r>
                <a:rPr lang="en-US" sz="1200" b="1"/>
                <a:t>Date (Compare to)</a:t>
              </a:r>
            </a:p>
          </p:txBody>
        </p:sp>
        <p:sp>
          <p:nvSpPr>
            <p:cNvPr id="44" name="Rounded Rectangle 43">
              <a:extLst>
                <a:ext uri="{FF2B5EF4-FFF2-40B4-BE49-F238E27FC236}">
                  <a16:creationId xmlns:a16="http://schemas.microsoft.com/office/drawing/2014/main" id="{F038FE84-580D-4F6D-5747-62CD9ACA0948}"/>
                </a:ext>
              </a:extLst>
            </p:cNvPr>
            <p:cNvSpPr/>
            <p:nvPr/>
          </p:nvSpPr>
          <p:spPr>
            <a:xfrm>
              <a:off x="4333481" y="2150677"/>
              <a:ext cx="1656000" cy="288000"/>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
              </a:r>
            </a:p>
          </p:txBody>
        </p:sp>
      </p:grpSp>
      <p:pic>
        <p:nvPicPr>
          <p:cNvPr id="45" name="Picture 44">
            <a:extLst>
              <a:ext uri="{FF2B5EF4-FFF2-40B4-BE49-F238E27FC236}">
                <a16:creationId xmlns:a16="http://schemas.microsoft.com/office/drawing/2014/main" id="{0355A1DB-6E1B-047E-E9E1-3BB993198A38}"/>
              </a:ext>
            </a:extLst>
          </p:cNvPr>
          <p:cNvPicPr>
            <a:picLocks noChangeAspect="1"/>
          </p:cNvPicPr>
          <p:nvPr/>
        </p:nvPicPr>
        <p:blipFill>
          <a:blip r:embed="rId5"/>
          <a:stretch>
            <a:fillRect/>
          </a:stretch>
        </p:blipFill>
        <p:spPr>
          <a:xfrm>
            <a:off x="3690979" y="2182197"/>
            <a:ext cx="180000" cy="180000"/>
          </a:xfrm>
          <a:prstGeom prst="rect">
            <a:avLst/>
          </a:prstGeom>
        </p:spPr>
      </p:pic>
      <p:pic>
        <p:nvPicPr>
          <p:cNvPr id="46" name="Picture 45">
            <a:extLst>
              <a:ext uri="{FF2B5EF4-FFF2-40B4-BE49-F238E27FC236}">
                <a16:creationId xmlns:a16="http://schemas.microsoft.com/office/drawing/2014/main" id="{6F1885AD-00E2-A20B-5715-512D95BBF8E3}"/>
              </a:ext>
            </a:extLst>
          </p:cNvPr>
          <p:cNvPicPr>
            <a:picLocks noChangeAspect="1"/>
          </p:cNvPicPr>
          <p:nvPr/>
        </p:nvPicPr>
        <p:blipFill>
          <a:blip r:embed="rId6"/>
          <a:stretch>
            <a:fillRect/>
          </a:stretch>
        </p:blipFill>
        <p:spPr>
          <a:xfrm>
            <a:off x="1517694" y="2119797"/>
            <a:ext cx="304800" cy="304800"/>
          </a:xfrm>
          <a:prstGeom prst="rect">
            <a:avLst/>
          </a:prstGeom>
        </p:spPr>
      </p:pic>
      <p:pic>
        <p:nvPicPr>
          <p:cNvPr id="47" name="Picture 46">
            <a:extLst>
              <a:ext uri="{FF2B5EF4-FFF2-40B4-BE49-F238E27FC236}">
                <a16:creationId xmlns:a16="http://schemas.microsoft.com/office/drawing/2014/main" id="{B8EE0CDF-CEB1-C443-9761-D2847FC27544}"/>
              </a:ext>
            </a:extLst>
          </p:cNvPr>
          <p:cNvPicPr>
            <a:picLocks noChangeAspect="1"/>
          </p:cNvPicPr>
          <p:nvPr/>
        </p:nvPicPr>
        <p:blipFill>
          <a:blip r:embed="rId5"/>
          <a:stretch>
            <a:fillRect/>
          </a:stretch>
        </p:blipFill>
        <p:spPr>
          <a:xfrm>
            <a:off x="5634412" y="2182197"/>
            <a:ext cx="180000" cy="180000"/>
          </a:xfrm>
          <a:prstGeom prst="rect">
            <a:avLst/>
          </a:prstGeom>
        </p:spPr>
      </p:pic>
      <p:sp>
        <p:nvSpPr>
          <p:cNvPr id="48" name="TextBox 47">
            <a:extLst>
              <a:ext uri="{FF2B5EF4-FFF2-40B4-BE49-F238E27FC236}">
                <a16:creationId xmlns:a16="http://schemas.microsoft.com/office/drawing/2014/main" id="{83DC5FB0-4A68-3295-6803-E334C9133436}"/>
              </a:ext>
            </a:extLst>
          </p:cNvPr>
          <p:cNvSpPr txBox="1"/>
          <p:nvPr/>
        </p:nvSpPr>
        <p:spPr>
          <a:xfrm>
            <a:off x="773825" y="2141392"/>
            <a:ext cx="854721" cy="261610"/>
          </a:xfrm>
          <a:prstGeom prst="rect">
            <a:avLst/>
          </a:prstGeom>
          <a:noFill/>
        </p:spPr>
        <p:txBody>
          <a:bodyPr wrap="none" rtlCol="0">
            <a:spAutoFit/>
          </a:bodyPr>
          <a:lstStyle/>
          <a:p>
            <a:r>
              <a:rPr lang="en-US" sz="1100"/>
              <a:t>Fri, Sat, Sun</a:t>
            </a:r>
          </a:p>
        </p:txBody>
      </p:sp>
      <p:sp>
        <p:nvSpPr>
          <p:cNvPr id="49" name="TextBox 48">
            <a:extLst>
              <a:ext uri="{FF2B5EF4-FFF2-40B4-BE49-F238E27FC236}">
                <a16:creationId xmlns:a16="http://schemas.microsoft.com/office/drawing/2014/main" id="{9BCA48B9-207D-2087-4FDA-A85BAEFA5860}"/>
              </a:ext>
            </a:extLst>
          </p:cNvPr>
          <p:cNvSpPr txBox="1"/>
          <p:nvPr/>
        </p:nvSpPr>
        <p:spPr>
          <a:xfrm>
            <a:off x="2235702" y="2149087"/>
            <a:ext cx="1589695" cy="246221"/>
          </a:xfrm>
          <a:prstGeom prst="rect">
            <a:avLst/>
          </a:prstGeom>
          <a:noFill/>
        </p:spPr>
        <p:txBody>
          <a:bodyPr wrap="square" rtlCol="0">
            <a:spAutoFit/>
          </a:bodyPr>
          <a:lstStyle/>
          <a:p>
            <a:r>
              <a:rPr lang="en-US" sz="1000"/>
              <a:t>2022/01/01 ~ 2022/12/31</a:t>
            </a:r>
          </a:p>
        </p:txBody>
      </p:sp>
      <p:sp>
        <p:nvSpPr>
          <p:cNvPr id="50" name="TextBox 49">
            <a:extLst>
              <a:ext uri="{FF2B5EF4-FFF2-40B4-BE49-F238E27FC236}">
                <a16:creationId xmlns:a16="http://schemas.microsoft.com/office/drawing/2014/main" id="{662A32DE-37C1-D9FA-C661-D224BC1992B7}"/>
              </a:ext>
            </a:extLst>
          </p:cNvPr>
          <p:cNvSpPr txBox="1"/>
          <p:nvPr/>
        </p:nvSpPr>
        <p:spPr>
          <a:xfrm>
            <a:off x="4182069" y="2149087"/>
            <a:ext cx="1589695" cy="246221"/>
          </a:xfrm>
          <a:prstGeom prst="rect">
            <a:avLst/>
          </a:prstGeom>
          <a:noFill/>
        </p:spPr>
        <p:txBody>
          <a:bodyPr wrap="square" rtlCol="0">
            <a:spAutoFit/>
          </a:bodyPr>
          <a:lstStyle/>
          <a:p>
            <a:r>
              <a:rPr lang="en-US" sz="1000"/>
              <a:t>2021/01/01 ~ 2021/12/31</a:t>
            </a:r>
          </a:p>
        </p:txBody>
      </p:sp>
      <p:sp>
        <p:nvSpPr>
          <p:cNvPr id="51" name="TextBox 50">
            <a:extLst>
              <a:ext uri="{FF2B5EF4-FFF2-40B4-BE49-F238E27FC236}">
                <a16:creationId xmlns:a16="http://schemas.microsoft.com/office/drawing/2014/main" id="{1D69F8E5-B05F-14C4-2BCC-45A254691ADB}"/>
              </a:ext>
            </a:extLst>
          </p:cNvPr>
          <p:cNvSpPr txBox="1"/>
          <p:nvPr/>
        </p:nvSpPr>
        <p:spPr>
          <a:xfrm>
            <a:off x="588328" y="2533197"/>
            <a:ext cx="2099357" cy="338554"/>
          </a:xfrm>
          <a:prstGeom prst="rect">
            <a:avLst/>
          </a:prstGeom>
          <a:noFill/>
        </p:spPr>
        <p:txBody>
          <a:bodyPr wrap="none" rtlCol="0">
            <a:spAutoFit/>
          </a:bodyPr>
          <a:lstStyle/>
          <a:p>
            <a:r>
              <a:rPr lang="en-US" sz="1600" b="1" i="1"/>
              <a:t>Stroke Factor Analysis </a:t>
            </a:r>
          </a:p>
        </p:txBody>
      </p:sp>
      <p:sp>
        <p:nvSpPr>
          <p:cNvPr id="53" name="Rectangle 52">
            <a:extLst>
              <a:ext uri="{FF2B5EF4-FFF2-40B4-BE49-F238E27FC236}">
                <a16:creationId xmlns:a16="http://schemas.microsoft.com/office/drawing/2014/main" id="{F46B1778-9EED-FBFE-1EDD-B03039900161}"/>
              </a:ext>
            </a:extLst>
          </p:cNvPr>
          <p:cNvSpPr/>
          <p:nvPr/>
        </p:nvSpPr>
        <p:spPr>
          <a:xfrm>
            <a:off x="562777" y="2839367"/>
            <a:ext cx="5436681" cy="1980000"/>
          </a:xfrm>
          <a:prstGeom prst="rect">
            <a:avLst/>
          </a:prstGeom>
          <a:solidFill>
            <a:schemeClr val="tx1">
              <a:alpha val="10000"/>
            </a:schemeClr>
          </a:solid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24E514B-4690-69FD-5DF8-7F523273546A}"/>
              </a:ext>
            </a:extLst>
          </p:cNvPr>
          <p:cNvSpPr txBox="1"/>
          <p:nvPr/>
        </p:nvSpPr>
        <p:spPr>
          <a:xfrm>
            <a:off x="668193" y="2938616"/>
            <a:ext cx="3851793" cy="738664"/>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i="1">
                <a:cs typeface="Calibri" panose="020F0502020204030204"/>
              </a:rPr>
              <a:t>This section indicates that age, average BMI, and glucose level are all significantly associated with the likelihood of suffering a stroke.</a:t>
            </a:r>
          </a:p>
        </p:txBody>
      </p:sp>
      <p:sp>
        <p:nvSpPr>
          <p:cNvPr id="63" name="Rectangle 62">
            <a:extLst>
              <a:ext uri="{FF2B5EF4-FFF2-40B4-BE49-F238E27FC236}">
                <a16:creationId xmlns:a16="http://schemas.microsoft.com/office/drawing/2014/main" id="{6F462C23-B4D7-D8E8-46CD-579F3DB7B928}"/>
              </a:ext>
            </a:extLst>
          </p:cNvPr>
          <p:cNvSpPr/>
          <p:nvPr/>
        </p:nvSpPr>
        <p:spPr>
          <a:xfrm>
            <a:off x="559390" y="4902536"/>
            <a:ext cx="5436681" cy="1415207"/>
          </a:xfrm>
          <a:prstGeom prst="rect">
            <a:avLst/>
          </a:prstGeom>
          <a:solidFill>
            <a:schemeClr val="tx1">
              <a:alpha val="10000"/>
            </a:schemeClr>
          </a:solid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91405FA5-809E-87D9-8A9A-BB1BC45057A7}"/>
              </a:ext>
            </a:extLst>
          </p:cNvPr>
          <p:cNvSpPr txBox="1"/>
          <p:nvPr/>
        </p:nvSpPr>
        <p:spPr>
          <a:xfrm>
            <a:off x="668193" y="4992790"/>
            <a:ext cx="3882982" cy="523220"/>
          </a:xfrm>
          <a:prstGeom prst="rect">
            <a:avLst/>
          </a:prstGeom>
          <a:solidFill>
            <a:schemeClr val="bg1"/>
          </a:solidFill>
        </p:spPr>
        <p:txBody>
          <a:bodyPr wrap="square">
            <a:spAutoFit/>
          </a:bodyPr>
          <a:lstStyle/>
          <a:p>
            <a:r>
              <a:rPr lang="en-US" sz="1400" b="1" i="1">
                <a:cs typeface="Calibri" panose="020F0502020204030204"/>
              </a:rPr>
              <a:t>This section displays information on the total count and proportion of stroke occurrences.</a:t>
            </a:r>
          </a:p>
        </p:txBody>
      </p:sp>
      <p:pic>
        <p:nvPicPr>
          <p:cNvPr id="52" name="Picture 13" descr="Chart, bar chart&#10;&#10;Description automatically generated">
            <a:extLst>
              <a:ext uri="{FF2B5EF4-FFF2-40B4-BE49-F238E27FC236}">
                <a16:creationId xmlns:a16="http://schemas.microsoft.com/office/drawing/2014/main" id="{3EC44539-90C2-AF8A-6650-CD4B530620D1}"/>
              </a:ext>
            </a:extLst>
          </p:cNvPr>
          <p:cNvPicPr>
            <a:picLocks noChangeAspect="1"/>
          </p:cNvPicPr>
          <p:nvPr/>
        </p:nvPicPr>
        <p:blipFill>
          <a:blip r:embed="rId7"/>
          <a:stretch>
            <a:fillRect/>
          </a:stretch>
        </p:blipFill>
        <p:spPr>
          <a:xfrm>
            <a:off x="6201633" y="1848740"/>
            <a:ext cx="5297128" cy="4378440"/>
          </a:xfrm>
          <a:prstGeom prst="rect">
            <a:avLst/>
          </a:prstGeom>
          <a:solidFill>
            <a:schemeClr val="tx1">
              <a:alpha val="5000"/>
            </a:schemeClr>
          </a:solidFill>
        </p:spPr>
      </p:pic>
      <p:sp>
        <p:nvSpPr>
          <p:cNvPr id="54" name="Rectangle 53">
            <a:extLst>
              <a:ext uri="{FF2B5EF4-FFF2-40B4-BE49-F238E27FC236}">
                <a16:creationId xmlns:a16="http://schemas.microsoft.com/office/drawing/2014/main" id="{F9C487F3-CAB7-C711-2CB8-D3D209E3E105}"/>
              </a:ext>
            </a:extLst>
          </p:cNvPr>
          <p:cNvSpPr/>
          <p:nvPr/>
        </p:nvSpPr>
        <p:spPr>
          <a:xfrm>
            <a:off x="6192543" y="1789597"/>
            <a:ext cx="5317793" cy="4526400"/>
          </a:xfrm>
          <a:prstGeom prst="rect">
            <a:avLst/>
          </a:prstGeom>
          <a:solidFill>
            <a:schemeClr val="tx1">
              <a:alpha val="10000"/>
            </a:schemeClr>
          </a:solid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DED19977-2977-A517-5AA8-82C242F9905C}"/>
              </a:ext>
            </a:extLst>
          </p:cNvPr>
          <p:cNvSpPr txBox="1"/>
          <p:nvPr/>
        </p:nvSpPr>
        <p:spPr>
          <a:xfrm>
            <a:off x="6265790" y="1845404"/>
            <a:ext cx="3882982" cy="738664"/>
          </a:xfrm>
          <a:prstGeom prst="rect">
            <a:avLst/>
          </a:prstGeom>
          <a:solidFill>
            <a:schemeClr val="bg1"/>
          </a:solidFill>
        </p:spPr>
        <p:txBody>
          <a:bodyPr wrap="square">
            <a:spAutoFit/>
          </a:bodyPr>
          <a:lstStyle/>
          <a:p>
            <a:r>
              <a:rPr lang="en-US" sz="1400" b="1" i="1">
                <a:ea typeface="Calibri"/>
                <a:cs typeface="Calibri"/>
              </a:rPr>
              <a:t>This section presents categorical features that have a higher likelihood of being associated with an increased risk of stroke incidence.</a:t>
            </a:r>
            <a:endParaRPr lang="en-US" sz="1400" i="1">
              <a:ea typeface="Calibri"/>
              <a:cs typeface="Calibri"/>
            </a:endParaRPr>
          </a:p>
        </p:txBody>
      </p:sp>
      <p:graphicFrame>
        <p:nvGraphicFramePr>
          <p:cNvPr id="7" name="Table 6">
            <a:extLst>
              <a:ext uri="{FF2B5EF4-FFF2-40B4-BE49-F238E27FC236}">
                <a16:creationId xmlns:a16="http://schemas.microsoft.com/office/drawing/2014/main" id="{DE5A5E60-EC5C-C3B8-306F-7F88A8980928}"/>
              </a:ext>
            </a:extLst>
          </p:cNvPr>
          <p:cNvGraphicFramePr>
            <a:graphicFrameLocks/>
          </p:cNvGraphicFramePr>
          <p:nvPr>
            <p:extLst>
              <p:ext uri="{D42A27DB-BD31-4B8C-83A1-F6EECF244321}">
                <p14:modId xmlns:p14="http://schemas.microsoft.com/office/powerpoint/2010/main" val="804943485"/>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2607585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A7AA-4242-7C14-A859-4F2246F96ADE}"/>
              </a:ext>
            </a:extLst>
          </p:cNvPr>
          <p:cNvSpPr>
            <a:spLocks noGrp="1"/>
          </p:cNvSpPr>
          <p:nvPr>
            <p:ph type="ctrTitle"/>
          </p:nvPr>
        </p:nvSpPr>
        <p:spPr>
          <a:xfrm>
            <a:off x="838200" y="592011"/>
            <a:ext cx="6211824" cy="1202065"/>
          </a:xfrm>
        </p:spPr>
        <p:txBody>
          <a:bodyPr anchor="ctr">
            <a:noAutofit/>
          </a:bodyPr>
          <a:lstStyle/>
          <a:p>
            <a:pPr algn="l"/>
            <a:r>
              <a:rPr lang="en-US" sz="8000" b="1"/>
              <a:t>Thank You</a:t>
            </a:r>
          </a:p>
        </p:txBody>
      </p:sp>
      <p:grpSp>
        <p:nvGrpSpPr>
          <p:cNvPr id="11" name="그룹 1005">
            <a:extLst>
              <a:ext uri="{FF2B5EF4-FFF2-40B4-BE49-F238E27FC236}">
                <a16:creationId xmlns:a16="http://schemas.microsoft.com/office/drawing/2014/main" id="{3F4E7977-CFC8-89D8-8911-12B0C3B63236}"/>
              </a:ext>
            </a:extLst>
          </p:cNvPr>
          <p:cNvGrpSpPr>
            <a:grpSpLocks noChangeAspect="1"/>
          </p:cNvGrpSpPr>
          <p:nvPr/>
        </p:nvGrpSpPr>
        <p:grpSpPr>
          <a:xfrm>
            <a:off x="9924096" y="2074860"/>
            <a:ext cx="4499232" cy="4500000"/>
            <a:chOff x="13807933" y="3199233"/>
            <a:chExt cx="6590476" cy="6590476"/>
          </a:xfrm>
        </p:grpSpPr>
        <p:pic>
          <p:nvPicPr>
            <p:cNvPr id="12" name="Object 15">
              <a:extLst>
                <a:ext uri="{FF2B5EF4-FFF2-40B4-BE49-F238E27FC236}">
                  <a16:creationId xmlns:a16="http://schemas.microsoft.com/office/drawing/2014/main" id="{6CA48E61-4523-CC79-A2BD-6FF00211F4E3}"/>
                </a:ext>
              </a:extLst>
            </p:cNvPr>
            <p:cNvPicPr>
              <a:picLocks noChangeAspect="1"/>
            </p:cNvPicPr>
            <p:nvPr/>
          </p:nvPicPr>
          <p:blipFill>
            <a:blip r:embed="rId2" cstate="print"/>
            <a:stretch>
              <a:fillRect/>
            </a:stretch>
          </p:blipFill>
          <p:spPr>
            <a:xfrm>
              <a:off x="13807933" y="3199233"/>
              <a:ext cx="6590476" cy="6590476"/>
            </a:xfrm>
            <a:prstGeom prst="rect">
              <a:avLst/>
            </a:prstGeom>
          </p:spPr>
        </p:pic>
      </p:grpSp>
      <p:grpSp>
        <p:nvGrpSpPr>
          <p:cNvPr id="14" name="그룹 1001">
            <a:extLst>
              <a:ext uri="{FF2B5EF4-FFF2-40B4-BE49-F238E27FC236}">
                <a16:creationId xmlns:a16="http://schemas.microsoft.com/office/drawing/2014/main" id="{EFF3D91B-D916-D98F-7BBF-3671267BE205}"/>
              </a:ext>
            </a:extLst>
          </p:cNvPr>
          <p:cNvGrpSpPr/>
          <p:nvPr/>
        </p:nvGrpSpPr>
        <p:grpSpPr>
          <a:xfrm>
            <a:off x="6828674" y="2014900"/>
            <a:ext cx="4500000" cy="4500000"/>
            <a:chOff x="622642" y="2553930"/>
            <a:chExt cx="5666667" cy="5666667"/>
          </a:xfrm>
        </p:grpSpPr>
        <p:pic>
          <p:nvPicPr>
            <p:cNvPr id="15" name="Object 2">
              <a:extLst>
                <a:ext uri="{FF2B5EF4-FFF2-40B4-BE49-F238E27FC236}">
                  <a16:creationId xmlns:a16="http://schemas.microsoft.com/office/drawing/2014/main" id="{910E0389-CA86-869B-78BA-2326BAE8A239}"/>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622642" y="2553930"/>
              <a:ext cx="5666667" cy="5666667"/>
            </a:xfrm>
            <a:prstGeom prst="rect">
              <a:avLst/>
            </a:prstGeom>
          </p:spPr>
        </p:pic>
      </p:grpSp>
      <p:grpSp>
        <p:nvGrpSpPr>
          <p:cNvPr id="9" name="그룹 1004">
            <a:extLst>
              <a:ext uri="{FF2B5EF4-FFF2-40B4-BE49-F238E27FC236}">
                <a16:creationId xmlns:a16="http://schemas.microsoft.com/office/drawing/2014/main" id="{F2B5FA17-0EC4-559C-3EEC-6C82CE779FD1}"/>
              </a:ext>
            </a:extLst>
          </p:cNvPr>
          <p:cNvGrpSpPr>
            <a:grpSpLocks noChangeAspect="1"/>
          </p:cNvGrpSpPr>
          <p:nvPr/>
        </p:nvGrpSpPr>
        <p:grpSpPr>
          <a:xfrm>
            <a:off x="3734019" y="2074860"/>
            <a:ext cx="4499232" cy="4500000"/>
            <a:chOff x="4700584" y="3199233"/>
            <a:chExt cx="6590476" cy="6590476"/>
          </a:xfrm>
        </p:grpSpPr>
        <p:pic>
          <p:nvPicPr>
            <p:cNvPr id="10" name="Object 10">
              <a:extLst>
                <a:ext uri="{FF2B5EF4-FFF2-40B4-BE49-F238E27FC236}">
                  <a16:creationId xmlns:a16="http://schemas.microsoft.com/office/drawing/2014/main" id="{B3B486D4-60F9-D3E9-2884-F89F13333C91}"/>
                </a:ext>
              </a:extLst>
            </p:cNvPr>
            <p:cNvPicPr>
              <a:picLocks noChangeAspect="1"/>
            </p:cNvPicPr>
            <p:nvPr/>
          </p:nvPicPr>
          <p:blipFill>
            <a:blip r:embed="rId2" cstate="print"/>
            <a:stretch>
              <a:fillRect/>
            </a:stretch>
          </p:blipFill>
          <p:spPr>
            <a:xfrm>
              <a:off x="4700584" y="3199233"/>
              <a:ext cx="6590476" cy="6590476"/>
            </a:xfrm>
            <a:prstGeom prst="rect">
              <a:avLst/>
            </a:prstGeom>
          </p:spPr>
        </p:pic>
      </p:grpSp>
      <p:sp>
        <p:nvSpPr>
          <p:cNvPr id="16" name="Oval 15">
            <a:extLst>
              <a:ext uri="{FF2B5EF4-FFF2-40B4-BE49-F238E27FC236}">
                <a16:creationId xmlns:a16="http://schemas.microsoft.com/office/drawing/2014/main" id="{6296FBC0-2E31-EB0B-DC30-AE643CC22C99}"/>
              </a:ext>
            </a:extLst>
          </p:cNvPr>
          <p:cNvSpPr/>
          <p:nvPr/>
        </p:nvSpPr>
        <p:spPr>
          <a:xfrm>
            <a:off x="8233251" y="3496860"/>
            <a:ext cx="1656000" cy="165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5B430C07-F381-5D2D-3275-C7736E5F2F1E}"/>
              </a:ext>
            </a:extLst>
          </p:cNvPr>
          <p:cNvSpPr>
            <a:spLocks noGrp="1"/>
          </p:cNvSpPr>
          <p:nvPr>
            <p:ph type="dt" sz="half" idx="4294967295"/>
          </p:nvPr>
        </p:nvSpPr>
        <p:spPr>
          <a:xfrm>
            <a:off x="838200" y="6356350"/>
            <a:ext cx="2743200" cy="365125"/>
          </a:xfrm>
          <a:prstGeom prst="rect">
            <a:avLst/>
          </a:prstGeom>
        </p:spPr>
        <p:txBody>
          <a:bodyPr/>
          <a:lstStyle/>
          <a:p>
            <a:r>
              <a:rPr lang="en-US"/>
              <a:t>Team 7</a:t>
            </a:r>
          </a:p>
        </p:txBody>
      </p:sp>
      <p:sp>
        <p:nvSpPr>
          <p:cNvPr id="4" name="Slide Number Placeholder 3">
            <a:extLst>
              <a:ext uri="{FF2B5EF4-FFF2-40B4-BE49-F238E27FC236}">
                <a16:creationId xmlns:a16="http://schemas.microsoft.com/office/drawing/2014/main" id="{B3FE2F1D-B63A-3B7C-BC3E-5B79A2D97077}"/>
              </a:ext>
            </a:extLst>
          </p:cNvPr>
          <p:cNvSpPr>
            <a:spLocks noGrp="1"/>
          </p:cNvSpPr>
          <p:nvPr>
            <p:ph type="sldNum" sz="quarter" idx="12"/>
          </p:nvPr>
        </p:nvSpPr>
        <p:spPr/>
        <p:txBody>
          <a:bodyPr/>
          <a:lstStyle/>
          <a:p>
            <a:fld id="{B94023F1-3814-4245-991E-88837347C860}" type="slidenum">
              <a:rPr lang="en-US" smtClean="0"/>
              <a:t>22</a:t>
            </a:fld>
            <a:endParaRPr lang="en-US"/>
          </a:p>
        </p:txBody>
      </p:sp>
    </p:spTree>
    <p:extLst>
      <p:ext uri="{BB962C8B-B14F-4D97-AF65-F5344CB8AC3E}">
        <p14:creationId xmlns:p14="http://schemas.microsoft.com/office/powerpoint/2010/main" val="3159761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1D5C-4F1E-21B7-77FA-2F9E40EB0E5E}"/>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D213A4EF-D671-A308-710E-47D621FA5C0B}"/>
              </a:ext>
            </a:extLst>
          </p:cNvPr>
          <p:cNvSpPr>
            <a:spLocks noGrp="1"/>
          </p:cNvSpPr>
          <p:nvPr>
            <p:ph idx="1"/>
          </p:nvPr>
        </p:nvSpPr>
        <p:spPr/>
        <p:txBody>
          <a:bodyPr>
            <a:normAutofit fontScale="85000" lnSpcReduction="10000"/>
          </a:bodyPr>
          <a:lstStyle/>
          <a:p>
            <a:pPr marL="514350" indent="-514350">
              <a:spcAft>
                <a:spcPts val="600"/>
              </a:spcAft>
              <a:buFont typeface="+mj-lt"/>
              <a:buAutoNum type="arabicPeriod"/>
            </a:pPr>
            <a:r>
              <a:rPr lang="en-US"/>
              <a:t>Dataset</a:t>
            </a:r>
          </a:p>
          <a:p>
            <a:pPr lvl="1">
              <a:spcAft>
                <a:spcPts val="600"/>
              </a:spcAft>
            </a:pPr>
            <a:r>
              <a:rPr lang="en-US">
                <a:latin typeface="Calibri" panose="020F0502020204030204" pitchFamily="34" charset="0"/>
                <a:ea typeface="+mn-lt"/>
                <a:cs typeface="Calibri" panose="020F0502020204030204" pitchFamily="34" charset="0"/>
              </a:rPr>
              <a:t>https</a:t>
            </a:r>
            <a:r>
              <a:rPr lang="en-US" altLang="ko-KR">
                <a:latin typeface="Calibri" panose="020F0502020204030204" pitchFamily="34" charset="0"/>
                <a:ea typeface="+mn-lt"/>
                <a:cs typeface="Calibri" panose="020F0502020204030204" pitchFamily="34" charset="0"/>
              </a:rPr>
              <a:t>://</a:t>
            </a:r>
            <a:r>
              <a:rPr lang="en-US" altLang="ko-KR" err="1">
                <a:latin typeface="Calibri" panose="020F0502020204030204" pitchFamily="34" charset="0"/>
                <a:ea typeface="+mn-lt"/>
                <a:cs typeface="Calibri" panose="020F0502020204030204" pitchFamily="34" charset="0"/>
              </a:rPr>
              <a:t>www.kaggle.com</a:t>
            </a:r>
            <a:r>
              <a:rPr lang="en-US" altLang="ko-KR">
                <a:latin typeface="Calibri" panose="020F0502020204030204" pitchFamily="34" charset="0"/>
                <a:ea typeface="+mn-lt"/>
                <a:cs typeface="Calibri" panose="020F0502020204030204" pitchFamily="34" charset="0"/>
              </a:rPr>
              <a:t>/</a:t>
            </a:r>
            <a:r>
              <a:rPr lang="ko-KR" err="1">
                <a:latin typeface="Calibri" panose="020F0502020204030204" pitchFamily="34" charset="0"/>
                <a:ea typeface="+mn-lt"/>
                <a:cs typeface="Calibri" panose="020F0502020204030204" pitchFamily="34" charset="0"/>
              </a:rPr>
              <a:t>datasets</a:t>
            </a:r>
            <a:r>
              <a:rPr lang="en-US" altLang="ko-KR">
                <a:latin typeface="Calibri" panose="020F0502020204030204" pitchFamily="34" charset="0"/>
                <a:ea typeface="+mn-lt"/>
                <a:cs typeface="Calibri" panose="020F0502020204030204" pitchFamily="34" charset="0"/>
              </a:rPr>
              <a:t>/</a:t>
            </a:r>
            <a:r>
              <a:rPr lang="en-US" altLang="ko-KR" err="1">
                <a:latin typeface="Calibri" panose="020F0502020204030204" pitchFamily="34" charset="0"/>
                <a:ea typeface="+mn-lt"/>
                <a:cs typeface="Calibri" panose="020F0502020204030204" pitchFamily="34" charset="0"/>
              </a:rPr>
              <a:t>fedesoriano</a:t>
            </a:r>
            <a:r>
              <a:rPr lang="en-US" altLang="ko-KR">
                <a:latin typeface="Calibri" panose="020F0502020204030204" pitchFamily="34" charset="0"/>
                <a:ea typeface="+mn-lt"/>
                <a:cs typeface="Calibri" panose="020F0502020204030204" pitchFamily="34" charset="0"/>
              </a:rPr>
              <a:t>/stroke-prediction-dataset</a:t>
            </a:r>
          </a:p>
          <a:p>
            <a:pPr marL="514350" indent="-514350">
              <a:spcAft>
                <a:spcPts val="600"/>
              </a:spcAft>
              <a:buFont typeface="+mj-lt"/>
              <a:buAutoNum type="arabicPeriod"/>
            </a:pPr>
            <a:r>
              <a:rPr lang="en-US">
                <a:latin typeface="Calibri" panose="020F0502020204030204" pitchFamily="34" charset="0"/>
                <a:ea typeface="+mn-lt"/>
                <a:cs typeface="Calibri" panose="020F0502020204030204" pitchFamily="34" charset="0"/>
              </a:rPr>
              <a:t>Glucose-Level Interpretation</a:t>
            </a:r>
          </a:p>
          <a:p>
            <a:pPr lvl="1">
              <a:spcAft>
                <a:spcPts val="600"/>
              </a:spcAft>
            </a:pPr>
            <a:r>
              <a:rPr lang="en-US"/>
              <a:t>https://</a:t>
            </a:r>
            <a:r>
              <a:rPr lang="en-US" err="1"/>
              <a:t>www.cdc.gov</a:t>
            </a:r>
            <a:r>
              <a:rPr lang="en-US"/>
              <a:t>/diabetes/basics/getting-</a:t>
            </a:r>
            <a:r>
              <a:rPr lang="en-US" err="1"/>
              <a:t>tested.html</a:t>
            </a:r>
            <a:endParaRPr lang="en-US">
              <a:latin typeface="Calibri" panose="020F0502020204030204" pitchFamily="34" charset="0"/>
              <a:ea typeface="+mn-lt"/>
              <a:cs typeface="Calibri" panose="020F0502020204030204" pitchFamily="34" charset="0"/>
            </a:endParaRPr>
          </a:p>
          <a:p>
            <a:pPr marL="514350" indent="-514350">
              <a:spcAft>
                <a:spcPts val="600"/>
              </a:spcAft>
              <a:buFont typeface="+mj-lt"/>
              <a:buAutoNum type="arabicPeriod"/>
            </a:pPr>
            <a:r>
              <a:rPr lang="en-US">
                <a:latin typeface="Calibri" panose="020F0502020204030204" pitchFamily="34" charset="0"/>
                <a:ea typeface="+mn-lt"/>
                <a:cs typeface="Calibri" panose="020F0502020204030204" pitchFamily="34" charset="0"/>
              </a:rPr>
              <a:t>BMI Interpretation</a:t>
            </a:r>
          </a:p>
          <a:p>
            <a:pPr lvl="1">
              <a:spcAft>
                <a:spcPts val="600"/>
              </a:spcAft>
            </a:pPr>
            <a:r>
              <a:rPr lang="en-US"/>
              <a:t>https://</a:t>
            </a:r>
            <a:r>
              <a:rPr lang="en-US" err="1"/>
              <a:t>www.nhs.uk</a:t>
            </a:r>
            <a:r>
              <a:rPr lang="en-US"/>
              <a:t>/common-health-questions/lifestyle/what-is-the-body-mass-index-</a:t>
            </a:r>
            <a:r>
              <a:rPr lang="en-US" err="1"/>
              <a:t>bmi</a:t>
            </a:r>
            <a:r>
              <a:rPr lang="en-US"/>
              <a:t>/</a:t>
            </a:r>
          </a:p>
          <a:p>
            <a:pPr marL="514350" indent="-514350">
              <a:spcAft>
                <a:spcPts val="600"/>
              </a:spcAft>
              <a:buFont typeface="+mj-lt"/>
              <a:buAutoNum type="arabicPeriod"/>
            </a:pPr>
            <a:r>
              <a:rPr lang="en-US">
                <a:latin typeface="Calibri" panose="020F0502020204030204" pitchFamily="34" charset="0"/>
                <a:ea typeface="+mn-lt"/>
                <a:cs typeface="Calibri" panose="020F0502020204030204" pitchFamily="34" charset="0"/>
              </a:rPr>
              <a:t>UI/UX Mockup Design</a:t>
            </a:r>
          </a:p>
          <a:p>
            <a:pPr lvl="1">
              <a:spcAft>
                <a:spcPts val="600"/>
              </a:spcAft>
            </a:pPr>
            <a:r>
              <a:rPr lang="en-US">
                <a:latin typeface="Calibri" panose="020F0502020204030204" pitchFamily="34" charset="0"/>
                <a:ea typeface="+mn-lt"/>
                <a:cs typeface="Calibri" panose="020F0502020204030204" pitchFamily="34" charset="0"/>
              </a:rPr>
              <a:t>https://</a:t>
            </a:r>
            <a:r>
              <a:rPr lang="en-US" err="1">
                <a:latin typeface="Calibri" panose="020F0502020204030204" pitchFamily="34" charset="0"/>
                <a:ea typeface="+mn-lt"/>
                <a:cs typeface="Calibri" panose="020F0502020204030204" pitchFamily="34" charset="0"/>
              </a:rPr>
              <a:t>shakuro.com</a:t>
            </a:r>
            <a:r>
              <a:rPr lang="en-US">
                <a:latin typeface="Calibri" panose="020F0502020204030204" pitchFamily="34" charset="0"/>
                <a:ea typeface="+mn-lt"/>
                <a:cs typeface="Calibri" panose="020F0502020204030204" pitchFamily="34" charset="0"/>
              </a:rPr>
              <a:t>/blog/how-to-design-a-healthcare-app-that-makes-its-users-happier</a:t>
            </a:r>
          </a:p>
          <a:p>
            <a:pPr marL="514350" indent="-514350">
              <a:spcAft>
                <a:spcPts val="600"/>
              </a:spcAft>
              <a:buFont typeface="+mj-lt"/>
              <a:buAutoNum type="arabicPeriod"/>
            </a:pPr>
            <a:r>
              <a:rPr lang="en-US">
                <a:latin typeface="Calibri" panose="020F0502020204030204" pitchFamily="34" charset="0"/>
                <a:ea typeface="+mn-lt"/>
                <a:cs typeface="Calibri" panose="020F0502020204030204" pitchFamily="34" charset="0"/>
              </a:rPr>
              <a:t>Dashboard</a:t>
            </a:r>
          </a:p>
          <a:p>
            <a:pPr lvl="1">
              <a:spcAft>
                <a:spcPts val="600"/>
              </a:spcAft>
            </a:pPr>
            <a:r>
              <a:rPr lang="en-US">
                <a:latin typeface="Calibri" panose="020F0502020204030204" pitchFamily="34" charset="0"/>
                <a:ea typeface="+mn-lt"/>
                <a:cs typeface="Calibri" panose="020F0502020204030204" pitchFamily="34" charset="0"/>
              </a:rPr>
              <a:t>https://</a:t>
            </a:r>
            <a:r>
              <a:rPr lang="en-US" err="1">
                <a:latin typeface="Calibri" panose="020F0502020204030204" pitchFamily="34" charset="0"/>
                <a:ea typeface="+mn-lt"/>
                <a:cs typeface="Calibri" panose="020F0502020204030204" pitchFamily="34" charset="0"/>
              </a:rPr>
              <a:t>samples.boldbi.com</a:t>
            </a:r>
            <a:r>
              <a:rPr lang="en-US">
                <a:latin typeface="Calibri" panose="020F0502020204030204" pitchFamily="34" charset="0"/>
                <a:ea typeface="+mn-lt"/>
                <a:cs typeface="Calibri" panose="020F0502020204030204" pitchFamily="34" charset="0"/>
              </a:rPr>
              <a:t>/solutions/healthcare/patient-experience-analysis-dashboard</a:t>
            </a:r>
          </a:p>
        </p:txBody>
      </p:sp>
      <p:sp>
        <p:nvSpPr>
          <p:cNvPr id="5" name="Slide Number Placeholder 4">
            <a:extLst>
              <a:ext uri="{FF2B5EF4-FFF2-40B4-BE49-F238E27FC236}">
                <a16:creationId xmlns:a16="http://schemas.microsoft.com/office/drawing/2014/main" id="{46F59771-6E6C-39B4-C1C3-93F4F71535E9}"/>
              </a:ext>
            </a:extLst>
          </p:cNvPr>
          <p:cNvSpPr>
            <a:spLocks noGrp="1"/>
          </p:cNvSpPr>
          <p:nvPr>
            <p:ph type="sldNum" sz="quarter" idx="12"/>
          </p:nvPr>
        </p:nvSpPr>
        <p:spPr/>
        <p:txBody>
          <a:bodyPr/>
          <a:lstStyle/>
          <a:p>
            <a:fld id="{B94023F1-3814-4245-991E-88837347C860}" type="slidenum">
              <a:rPr lang="en-US" smtClean="0"/>
              <a:t>23</a:t>
            </a:fld>
            <a:endParaRPr lang="en-US"/>
          </a:p>
        </p:txBody>
      </p:sp>
    </p:spTree>
    <p:extLst>
      <p:ext uri="{BB962C8B-B14F-4D97-AF65-F5344CB8AC3E}">
        <p14:creationId xmlns:p14="http://schemas.microsoft.com/office/powerpoint/2010/main" val="156441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8E64E-8844-0536-1A24-FFB7A0D46801}"/>
              </a:ext>
            </a:extLst>
          </p:cNvPr>
          <p:cNvSpPr>
            <a:spLocks noGrp="1"/>
          </p:cNvSpPr>
          <p:nvPr>
            <p:ph type="title"/>
          </p:nvPr>
        </p:nvSpPr>
        <p:spPr/>
        <p:txBody>
          <a:bodyPr/>
          <a:lstStyle/>
          <a:p>
            <a:r>
              <a:rPr lang="en-US" b="1"/>
              <a:t>Predicting Stroke Risk</a:t>
            </a:r>
            <a:endParaRPr lang="en-US"/>
          </a:p>
        </p:txBody>
      </p:sp>
      <p:sp>
        <p:nvSpPr>
          <p:cNvPr id="5" name="Slide Number Placeholder 4">
            <a:extLst>
              <a:ext uri="{FF2B5EF4-FFF2-40B4-BE49-F238E27FC236}">
                <a16:creationId xmlns:a16="http://schemas.microsoft.com/office/drawing/2014/main" id="{3231B261-125C-241E-F6A3-DCDC4F1C3D77}"/>
              </a:ext>
            </a:extLst>
          </p:cNvPr>
          <p:cNvSpPr>
            <a:spLocks noGrp="1"/>
          </p:cNvSpPr>
          <p:nvPr>
            <p:ph type="sldNum" sz="quarter" idx="12"/>
          </p:nvPr>
        </p:nvSpPr>
        <p:spPr/>
        <p:txBody>
          <a:bodyPr/>
          <a:lstStyle/>
          <a:p>
            <a:fld id="{B94023F1-3814-4245-991E-88837347C860}" type="slidenum">
              <a:rPr lang="en-US" smtClean="0"/>
              <a:t>2</a:t>
            </a:fld>
            <a:endParaRPr lang="en-US"/>
          </a:p>
        </p:txBody>
      </p:sp>
      <p:grpSp>
        <p:nvGrpSpPr>
          <p:cNvPr id="7" name="Group 6">
            <a:extLst>
              <a:ext uri="{FF2B5EF4-FFF2-40B4-BE49-F238E27FC236}">
                <a16:creationId xmlns:a16="http://schemas.microsoft.com/office/drawing/2014/main" id="{8A9D0667-D36C-0524-423A-8ADF76DBE2EB}"/>
              </a:ext>
            </a:extLst>
          </p:cNvPr>
          <p:cNvGrpSpPr/>
          <p:nvPr/>
        </p:nvGrpSpPr>
        <p:grpSpPr>
          <a:xfrm>
            <a:off x="1595998" y="2927484"/>
            <a:ext cx="9000000" cy="2160000"/>
            <a:chOff x="1596000" y="2886830"/>
            <a:chExt cx="9000000" cy="2160000"/>
          </a:xfrm>
        </p:grpSpPr>
        <p:grpSp>
          <p:nvGrpSpPr>
            <p:cNvPr id="8" name="Group 7">
              <a:extLst>
                <a:ext uri="{FF2B5EF4-FFF2-40B4-BE49-F238E27FC236}">
                  <a16:creationId xmlns:a16="http://schemas.microsoft.com/office/drawing/2014/main" id="{A9BD1341-BC35-1CAF-5D3A-675B9BAE45A5}"/>
                </a:ext>
              </a:extLst>
            </p:cNvPr>
            <p:cNvGrpSpPr/>
            <p:nvPr/>
          </p:nvGrpSpPr>
          <p:grpSpPr>
            <a:xfrm>
              <a:off x="2296238" y="2886830"/>
              <a:ext cx="7599524" cy="2160000"/>
              <a:chOff x="2296238" y="2886830"/>
              <a:chExt cx="7599524" cy="2160000"/>
            </a:xfrm>
          </p:grpSpPr>
          <p:grpSp>
            <p:nvGrpSpPr>
              <p:cNvPr id="13" name="그룹 1001">
                <a:extLst>
                  <a:ext uri="{FF2B5EF4-FFF2-40B4-BE49-F238E27FC236}">
                    <a16:creationId xmlns:a16="http://schemas.microsoft.com/office/drawing/2014/main" id="{8E26537D-8492-1F5A-C2D8-5B6F46A5BB60}"/>
                  </a:ext>
                </a:extLst>
              </p:cNvPr>
              <p:cNvGrpSpPr/>
              <p:nvPr/>
            </p:nvGrpSpPr>
            <p:grpSpPr>
              <a:xfrm>
                <a:off x="7724727" y="2886830"/>
                <a:ext cx="2171035" cy="2160000"/>
                <a:chOff x="13334282" y="4798307"/>
                <a:chExt cx="3047619" cy="3047619"/>
              </a:xfrm>
            </p:grpSpPr>
            <p:pic>
              <p:nvPicPr>
                <p:cNvPr id="18" name="Object 2">
                  <a:extLst>
                    <a:ext uri="{FF2B5EF4-FFF2-40B4-BE49-F238E27FC236}">
                      <a16:creationId xmlns:a16="http://schemas.microsoft.com/office/drawing/2014/main" id="{7D120A2D-23D5-482E-3B41-04A36DB37A07}"/>
                    </a:ext>
                  </a:extLst>
                </p:cNvPr>
                <p:cNvPicPr>
                  <a:picLocks noChangeAspect="1"/>
                </p:cNvPicPr>
                <p:nvPr/>
              </p:nvPicPr>
              <p:blipFill>
                <a:blip r:embed="rId2" cstate="print"/>
                <a:stretch>
                  <a:fillRect/>
                </a:stretch>
              </p:blipFill>
              <p:spPr>
                <a:xfrm>
                  <a:off x="13334282" y="4798307"/>
                  <a:ext cx="3047619" cy="3047619"/>
                </a:xfrm>
                <a:prstGeom prst="rect">
                  <a:avLst/>
                </a:prstGeom>
              </p:spPr>
            </p:pic>
          </p:grpSp>
          <p:grpSp>
            <p:nvGrpSpPr>
              <p:cNvPr id="14" name="그룹 1002">
                <a:extLst>
                  <a:ext uri="{FF2B5EF4-FFF2-40B4-BE49-F238E27FC236}">
                    <a16:creationId xmlns:a16="http://schemas.microsoft.com/office/drawing/2014/main" id="{3D3E83DF-3E73-FC9C-BE8B-17D9DFB250C8}"/>
                  </a:ext>
                </a:extLst>
              </p:cNvPr>
              <p:cNvGrpSpPr/>
              <p:nvPr/>
            </p:nvGrpSpPr>
            <p:grpSpPr>
              <a:xfrm>
                <a:off x="5010483" y="2886830"/>
                <a:ext cx="2171035" cy="2160000"/>
                <a:chOff x="9524126" y="4798307"/>
                <a:chExt cx="3047619" cy="3047619"/>
              </a:xfrm>
            </p:grpSpPr>
            <p:pic>
              <p:nvPicPr>
                <p:cNvPr id="17" name="Object 5">
                  <a:extLst>
                    <a:ext uri="{FF2B5EF4-FFF2-40B4-BE49-F238E27FC236}">
                      <a16:creationId xmlns:a16="http://schemas.microsoft.com/office/drawing/2014/main" id="{A68752AE-8581-0D7D-3862-83F335CCEECD}"/>
                    </a:ext>
                  </a:extLst>
                </p:cNvPr>
                <p:cNvPicPr>
                  <a:picLocks noChangeAspect="1"/>
                </p:cNvPicPr>
                <p:nvPr/>
              </p:nvPicPr>
              <p:blipFill>
                <a:blip r:embed="rId2" cstate="print"/>
                <a:stretch>
                  <a:fillRect/>
                </a:stretch>
              </p:blipFill>
              <p:spPr>
                <a:xfrm>
                  <a:off x="9524126" y="4798307"/>
                  <a:ext cx="3047619" cy="3047619"/>
                </a:xfrm>
                <a:prstGeom prst="rect">
                  <a:avLst/>
                </a:prstGeom>
              </p:spPr>
            </p:pic>
          </p:grpSp>
          <p:grpSp>
            <p:nvGrpSpPr>
              <p:cNvPr id="15" name="그룹 1003">
                <a:extLst>
                  <a:ext uri="{FF2B5EF4-FFF2-40B4-BE49-F238E27FC236}">
                    <a16:creationId xmlns:a16="http://schemas.microsoft.com/office/drawing/2014/main" id="{472EC4FC-CF73-3721-0FD6-834D69353949}"/>
                  </a:ext>
                </a:extLst>
              </p:cNvPr>
              <p:cNvGrpSpPr/>
              <p:nvPr/>
            </p:nvGrpSpPr>
            <p:grpSpPr>
              <a:xfrm>
                <a:off x="2296238" y="2886830"/>
                <a:ext cx="2171035" cy="2160000"/>
                <a:chOff x="5713970" y="4798307"/>
                <a:chExt cx="3047619" cy="3047619"/>
              </a:xfrm>
            </p:grpSpPr>
            <p:pic>
              <p:nvPicPr>
                <p:cNvPr id="16" name="Object 8">
                  <a:extLst>
                    <a:ext uri="{FF2B5EF4-FFF2-40B4-BE49-F238E27FC236}">
                      <a16:creationId xmlns:a16="http://schemas.microsoft.com/office/drawing/2014/main" id="{286BAC40-0C07-24FA-BC0A-91222BD84CA1}"/>
                    </a:ext>
                  </a:extLst>
                </p:cNvPr>
                <p:cNvPicPr>
                  <a:picLocks noChangeAspect="1"/>
                </p:cNvPicPr>
                <p:nvPr/>
              </p:nvPicPr>
              <p:blipFill>
                <a:blip r:embed="rId2" cstate="print"/>
                <a:stretch>
                  <a:fillRect/>
                </a:stretch>
              </p:blipFill>
              <p:spPr>
                <a:xfrm>
                  <a:off x="5713970" y="4798307"/>
                  <a:ext cx="3047619" cy="3047619"/>
                </a:xfrm>
                <a:prstGeom prst="rect">
                  <a:avLst/>
                </a:prstGeom>
              </p:spPr>
            </p:pic>
          </p:grpSp>
        </p:grpSp>
        <p:grpSp>
          <p:nvGrpSpPr>
            <p:cNvPr id="9" name="Group 8">
              <a:extLst>
                <a:ext uri="{FF2B5EF4-FFF2-40B4-BE49-F238E27FC236}">
                  <a16:creationId xmlns:a16="http://schemas.microsoft.com/office/drawing/2014/main" id="{0E39E71F-C949-3011-AF88-02B05E57A1B6}"/>
                </a:ext>
              </a:extLst>
            </p:cNvPr>
            <p:cNvGrpSpPr/>
            <p:nvPr/>
          </p:nvGrpSpPr>
          <p:grpSpPr>
            <a:xfrm>
              <a:off x="1596000" y="3612887"/>
              <a:ext cx="9000000" cy="707886"/>
              <a:chOff x="1596000" y="3766775"/>
              <a:chExt cx="9000000" cy="707886"/>
            </a:xfrm>
          </p:grpSpPr>
          <p:sp>
            <p:nvSpPr>
              <p:cNvPr id="10" name="Object 19">
                <a:extLst>
                  <a:ext uri="{FF2B5EF4-FFF2-40B4-BE49-F238E27FC236}">
                    <a16:creationId xmlns:a16="http://schemas.microsoft.com/office/drawing/2014/main" id="{275F9BAD-7658-62B3-6B03-83A077AB7FD9}"/>
                  </a:ext>
                </a:extLst>
              </p:cNvPr>
              <p:cNvSpPr txBox="1"/>
              <p:nvPr/>
            </p:nvSpPr>
            <p:spPr>
              <a:xfrm>
                <a:off x="1596000" y="3920663"/>
                <a:ext cx="3571511" cy="400110"/>
              </a:xfrm>
              <a:prstGeom prst="rect">
                <a:avLst/>
              </a:prstGeom>
              <a:noFill/>
            </p:spPr>
            <p:txBody>
              <a:bodyPr wrap="square" rtlCol="0" anchor="t">
                <a:spAutoFit/>
              </a:bodyPr>
              <a:lstStyle/>
              <a:p>
                <a:pPr algn="ctr"/>
                <a:r>
                  <a:rPr lang="en-US" sz="2000" kern="0" spc="-100">
                    <a:solidFill>
                      <a:srgbClr val="000000"/>
                    </a:solidFill>
                    <a:cs typeface="NanumSquare ExtraBold" pitchFamily="34" charset="0"/>
                  </a:rPr>
                  <a:t>Early Prediction</a:t>
                </a:r>
              </a:p>
            </p:txBody>
          </p:sp>
          <p:sp>
            <p:nvSpPr>
              <p:cNvPr id="11" name="Object 20">
                <a:extLst>
                  <a:ext uri="{FF2B5EF4-FFF2-40B4-BE49-F238E27FC236}">
                    <a16:creationId xmlns:a16="http://schemas.microsoft.com/office/drawing/2014/main" id="{C8C58189-3DFA-3B02-0BBD-F8140E205242}"/>
                  </a:ext>
                </a:extLst>
              </p:cNvPr>
              <p:cNvSpPr txBox="1"/>
              <p:nvPr/>
            </p:nvSpPr>
            <p:spPr>
              <a:xfrm>
                <a:off x="4310244" y="3766775"/>
                <a:ext cx="3571511" cy="707886"/>
              </a:xfrm>
              <a:prstGeom prst="rect">
                <a:avLst/>
              </a:prstGeom>
              <a:noFill/>
            </p:spPr>
            <p:txBody>
              <a:bodyPr wrap="square" rtlCol="0" anchor="t">
                <a:spAutoFit/>
              </a:bodyPr>
              <a:lstStyle/>
              <a:p>
                <a:pPr algn="ctr"/>
                <a:r>
                  <a:rPr lang="en-US" sz="2000" kern="0" spc="-100">
                    <a:solidFill>
                      <a:srgbClr val="000000"/>
                    </a:solidFill>
                    <a:cs typeface="NanumSquare ExtraBold" pitchFamily="34" charset="0"/>
                  </a:rPr>
                  <a:t>Key Factor </a:t>
                </a:r>
              </a:p>
              <a:p>
                <a:pPr algn="ctr"/>
                <a:r>
                  <a:rPr lang="en-US" sz="2000" kern="0" spc="-100">
                    <a:solidFill>
                      <a:srgbClr val="000000"/>
                    </a:solidFill>
                    <a:cs typeface="NanumSquare ExtraBold" pitchFamily="34" charset="0"/>
                  </a:rPr>
                  <a:t>Diagnosis </a:t>
                </a:r>
              </a:p>
            </p:txBody>
          </p:sp>
          <p:sp>
            <p:nvSpPr>
              <p:cNvPr id="12" name="Object 21">
                <a:extLst>
                  <a:ext uri="{FF2B5EF4-FFF2-40B4-BE49-F238E27FC236}">
                    <a16:creationId xmlns:a16="http://schemas.microsoft.com/office/drawing/2014/main" id="{9DA9162C-F2A6-F908-46DF-A95D985796D2}"/>
                  </a:ext>
                </a:extLst>
              </p:cNvPr>
              <p:cNvSpPr txBox="1"/>
              <p:nvPr/>
            </p:nvSpPr>
            <p:spPr>
              <a:xfrm>
                <a:off x="7024489" y="3766775"/>
                <a:ext cx="3571511" cy="707886"/>
              </a:xfrm>
              <a:prstGeom prst="rect">
                <a:avLst/>
              </a:prstGeom>
              <a:noFill/>
            </p:spPr>
            <p:txBody>
              <a:bodyPr wrap="square" rtlCol="0" anchor="t">
                <a:spAutoFit/>
              </a:bodyPr>
              <a:lstStyle/>
              <a:p>
                <a:pPr algn="ctr"/>
                <a:r>
                  <a:rPr lang="en-US" sz="2000" kern="0" spc="-100">
                    <a:solidFill>
                      <a:srgbClr val="000000"/>
                    </a:solidFill>
                    <a:cs typeface="NanumSquare ExtraBold" pitchFamily="34" charset="0"/>
                  </a:rPr>
                  <a:t>Business </a:t>
                </a:r>
              </a:p>
              <a:p>
                <a:pPr algn="ctr"/>
                <a:r>
                  <a:rPr lang="en-US" sz="2000" kern="0" spc="-100">
                    <a:solidFill>
                      <a:srgbClr val="000000"/>
                    </a:solidFill>
                    <a:cs typeface="NanumSquare ExtraBold" pitchFamily="34" charset="0"/>
                  </a:rPr>
                  <a:t>Facilitation</a:t>
                </a:r>
              </a:p>
            </p:txBody>
          </p:sp>
        </p:grpSp>
      </p:grpSp>
      <p:sp>
        <p:nvSpPr>
          <p:cNvPr id="19" name="TextBox 18">
            <a:extLst>
              <a:ext uri="{FF2B5EF4-FFF2-40B4-BE49-F238E27FC236}">
                <a16:creationId xmlns:a16="http://schemas.microsoft.com/office/drawing/2014/main" id="{0A6BC8FD-A557-D191-E056-3C7827CA3C45}"/>
              </a:ext>
            </a:extLst>
          </p:cNvPr>
          <p:cNvSpPr txBox="1"/>
          <p:nvPr/>
        </p:nvSpPr>
        <p:spPr>
          <a:xfrm>
            <a:off x="332872" y="5513881"/>
            <a:ext cx="11526253" cy="646331"/>
          </a:xfrm>
          <a:prstGeom prst="rect">
            <a:avLst/>
          </a:prstGeom>
          <a:noFill/>
        </p:spPr>
        <p:txBody>
          <a:bodyPr wrap="square" rtlCol="0">
            <a:spAutoFit/>
          </a:bodyPr>
          <a:lstStyle/>
          <a:p>
            <a:pPr algn="ctr"/>
            <a:r>
              <a:rPr lang="en-US"/>
              <a:t>Our project aims to identify critical factors contributing to stroke and build a predictive model. Our final goal is to develop an application to monitor at-risk individuals to help them maintain good health and prevent stroke-related complications.</a:t>
            </a:r>
          </a:p>
        </p:txBody>
      </p:sp>
      <p:grpSp>
        <p:nvGrpSpPr>
          <p:cNvPr id="20" name="Group 19">
            <a:extLst>
              <a:ext uri="{FF2B5EF4-FFF2-40B4-BE49-F238E27FC236}">
                <a16:creationId xmlns:a16="http://schemas.microsoft.com/office/drawing/2014/main" id="{B5EC3BB1-9064-FD9A-220E-C8E4D2A3FA2D}"/>
              </a:ext>
            </a:extLst>
          </p:cNvPr>
          <p:cNvGrpSpPr/>
          <p:nvPr/>
        </p:nvGrpSpPr>
        <p:grpSpPr>
          <a:xfrm>
            <a:off x="683887" y="1524679"/>
            <a:ext cx="10824218" cy="976408"/>
            <a:chOff x="683889" y="1729994"/>
            <a:chExt cx="10824218" cy="976408"/>
          </a:xfrm>
        </p:grpSpPr>
        <p:grpSp>
          <p:nvGrpSpPr>
            <p:cNvPr id="21" name="그룹 1007">
              <a:extLst>
                <a:ext uri="{FF2B5EF4-FFF2-40B4-BE49-F238E27FC236}">
                  <a16:creationId xmlns:a16="http://schemas.microsoft.com/office/drawing/2014/main" id="{7BD64670-2BD5-4F07-60C9-65D9D4277F3B}"/>
                </a:ext>
              </a:extLst>
            </p:cNvPr>
            <p:cNvGrpSpPr>
              <a:grpSpLocks noChangeAspect="1"/>
            </p:cNvGrpSpPr>
            <p:nvPr/>
          </p:nvGrpSpPr>
          <p:grpSpPr>
            <a:xfrm>
              <a:off x="683889" y="1729994"/>
              <a:ext cx="10824218" cy="976408"/>
              <a:chOff x="1521299" y="2695869"/>
              <a:chExt cx="15007978" cy="1946672"/>
            </a:xfrm>
          </p:grpSpPr>
          <p:pic>
            <p:nvPicPr>
              <p:cNvPr id="23" name="Object 29">
                <a:extLst>
                  <a:ext uri="{FF2B5EF4-FFF2-40B4-BE49-F238E27FC236}">
                    <a16:creationId xmlns:a16="http://schemas.microsoft.com/office/drawing/2014/main" id="{B7C34CDA-0707-B370-1CF4-9C4B276F3AA5}"/>
                  </a:ext>
                </a:extLst>
              </p:cNvPr>
              <p:cNvPicPr>
                <a:picLocks noChangeAspect="1"/>
              </p:cNvPicPr>
              <p:nvPr/>
            </p:nvPicPr>
            <p:blipFill>
              <a:blip r:embed="rId3" cstate="print"/>
              <a:stretch>
                <a:fillRect/>
              </a:stretch>
            </p:blipFill>
            <p:spPr>
              <a:xfrm>
                <a:off x="1521299" y="2695869"/>
                <a:ext cx="15007978" cy="1946672"/>
              </a:xfrm>
              <a:prstGeom prst="rect">
                <a:avLst/>
              </a:prstGeom>
            </p:spPr>
          </p:pic>
        </p:grpSp>
        <p:sp>
          <p:nvSpPr>
            <p:cNvPr id="22" name="TextBox 21">
              <a:extLst>
                <a:ext uri="{FF2B5EF4-FFF2-40B4-BE49-F238E27FC236}">
                  <a16:creationId xmlns:a16="http://schemas.microsoft.com/office/drawing/2014/main" id="{2799F482-09BC-FBD1-A65B-8A3BCFC7E5DA}"/>
                </a:ext>
              </a:extLst>
            </p:cNvPr>
            <p:cNvSpPr txBox="1"/>
            <p:nvPr/>
          </p:nvSpPr>
          <p:spPr>
            <a:xfrm>
              <a:off x="907348" y="1910422"/>
              <a:ext cx="10377301" cy="615553"/>
            </a:xfrm>
            <a:prstGeom prst="rect">
              <a:avLst/>
            </a:prstGeom>
            <a:noFill/>
          </p:spPr>
          <p:txBody>
            <a:bodyPr wrap="square" rtlCol="0">
              <a:spAutoFit/>
            </a:bodyPr>
            <a:lstStyle/>
            <a:p>
              <a:pPr algn="ctr"/>
              <a:r>
                <a:rPr lang="en-US"/>
                <a:t>Stroke is </a:t>
              </a:r>
              <a:r>
                <a:rPr lang="en-US" b="1" i="1"/>
                <a:t>the 2nd leading cause of death</a:t>
              </a:r>
              <a:r>
                <a:rPr lang="en-US"/>
                <a:t> globally, responsible for approximately 11% of total deaths.</a:t>
              </a:r>
            </a:p>
            <a:p>
              <a:pPr algn="ctr"/>
              <a:r>
                <a:rPr lang="en-US" sz="1600"/>
                <a:t>- World Health Organization (WHO) -</a:t>
              </a:r>
            </a:p>
          </p:txBody>
        </p:sp>
      </p:grpSp>
      <p:sp>
        <p:nvSpPr>
          <p:cNvPr id="24" name="Right Triangle 10">
            <a:extLst>
              <a:ext uri="{FF2B5EF4-FFF2-40B4-BE49-F238E27FC236}">
                <a16:creationId xmlns:a16="http://schemas.microsoft.com/office/drawing/2014/main" id="{A378357D-8F3E-3826-AF0B-B629402D0165}"/>
              </a:ext>
            </a:extLst>
          </p:cNvPr>
          <p:cNvSpPr/>
          <p:nvPr/>
        </p:nvSpPr>
        <p:spPr>
          <a:xfrm rot="18897872">
            <a:off x="5694070" y="2179367"/>
            <a:ext cx="803852" cy="803852"/>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4">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ross 24">
            <a:extLst>
              <a:ext uri="{FF2B5EF4-FFF2-40B4-BE49-F238E27FC236}">
                <a16:creationId xmlns:a16="http://schemas.microsoft.com/office/drawing/2014/main" id="{BF597B38-19C4-4541-C82B-888F24B0AFD1}"/>
              </a:ext>
            </a:extLst>
          </p:cNvPr>
          <p:cNvSpPr/>
          <p:nvPr/>
        </p:nvSpPr>
        <p:spPr>
          <a:xfrm>
            <a:off x="4538820" y="3897951"/>
            <a:ext cx="400110" cy="400110"/>
          </a:xfrm>
          <a:prstGeom prst="plus">
            <a:avLst>
              <a:gd name="adj" fmla="val 37028"/>
            </a:avLst>
          </a:prstGeom>
          <a:blipFill>
            <a:blip r:embed="rId4">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qual 25">
            <a:extLst>
              <a:ext uri="{FF2B5EF4-FFF2-40B4-BE49-F238E27FC236}">
                <a16:creationId xmlns:a16="http://schemas.microsoft.com/office/drawing/2014/main" id="{359DB20C-C238-53B7-0705-4F400E9CF734}"/>
              </a:ext>
            </a:extLst>
          </p:cNvPr>
          <p:cNvSpPr/>
          <p:nvPr/>
        </p:nvSpPr>
        <p:spPr>
          <a:xfrm>
            <a:off x="7240337" y="3885223"/>
            <a:ext cx="425567" cy="425567"/>
          </a:xfrm>
          <a:prstGeom prst="mathEqual">
            <a:avLst>
              <a:gd name="adj1" fmla="val 23520"/>
              <a:gd name="adj2" fmla="val 19299"/>
            </a:avLst>
          </a:prstGeom>
          <a:blipFill>
            <a:blip r:embed="rId4">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3" name="Table 2">
            <a:extLst>
              <a:ext uri="{FF2B5EF4-FFF2-40B4-BE49-F238E27FC236}">
                <a16:creationId xmlns:a16="http://schemas.microsoft.com/office/drawing/2014/main" id="{67195B2D-13B8-0010-F24D-308020C57EF9}"/>
              </a:ext>
            </a:extLst>
          </p:cNvPr>
          <p:cNvGraphicFramePr>
            <a:graphicFrameLocks/>
          </p:cNvGraphicFramePr>
          <p:nvPr>
            <p:extLst>
              <p:ext uri="{D42A27DB-BD31-4B8C-83A1-F6EECF244321}">
                <p14:modId xmlns:p14="http://schemas.microsoft.com/office/powerpoint/2010/main" val="3159630198"/>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tx1"/>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5">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2235862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7EB74F5-DCC2-C752-6839-3B135FEF193D}"/>
              </a:ext>
            </a:extLst>
          </p:cNvPr>
          <p:cNvSpPr/>
          <p:nvPr/>
        </p:nvSpPr>
        <p:spPr>
          <a:xfrm>
            <a:off x="2863032" y="3388787"/>
            <a:ext cx="470924" cy="267464"/>
          </a:xfrm>
          <a:prstGeom prst="rightArrow">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5F7211E7-1636-37C9-158D-1936FC62E175}"/>
              </a:ext>
            </a:extLst>
          </p:cNvPr>
          <p:cNvSpPr/>
          <p:nvPr/>
        </p:nvSpPr>
        <p:spPr>
          <a:xfrm>
            <a:off x="5865855" y="3388787"/>
            <a:ext cx="470924" cy="267464"/>
          </a:xfrm>
          <a:prstGeom prst="rightArrow">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19B3A91B-2821-0656-90FD-217DB90526C7}"/>
              </a:ext>
            </a:extLst>
          </p:cNvPr>
          <p:cNvSpPr/>
          <p:nvPr/>
        </p:nvSpPr>
        <p:spPr>
          <a:xfrm>
            <a:off x="8867458" y="3388787"/>
            <a:ext cx="470924" cy="267464"/>
          </a:xfrm>
          <a:prstGeom prst="rightArrow">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160B6-5D11-412F-6C99-5E75310E3CC8}"/>
              </a:ext>
            </a:extLst>
          </p:cNvPr>
          <p:cNvSpPr>
            <a:spLocks noGrp="1"/>
          </p:cNvSpPr>
          <p:nvPr>
            <p:ph type="title"/>
          </p:nvPr>
        </p:nvSpPr>
        <p:spPr/>
        <p:txBody>
          <a:bodyPr/>
          <a:lstStyle/>
          <a:p>
            <a:r>
              <a:rPr lang="en-US">
                <a:cs typeface="Calibri"/>
              </a:rPr>
              <a:t>Data Analysis Methodology and Tools</a:t>
            </a:r>
          </a:p>
        </p:txBody>
      </p:sp>
      <p:sp>
        <p:nvSpPr>
          <p:cNvPr id="5" name="Slide Number Placeholder 4">
            <a:extLst>
              <a:ext uri="{FF2B5EF4-FFF2-40B4-BE49-F238E27FC236}">
                <a16:creationId xmlns:a16="http://schemas.microsoft.com/office/drawing/2014/main" id="{D0420641-F767-EB7C-EB5A-37E48E2290DA}"/>
              </a:ext>
            </a:extLst>
          </p:cNvPr>
          <p:cNvSpPr>
            <a:spLocks noGrp="1"/>
          </p:cNvSpPr>
          <p:nvPr>
            <p:ph type="sldNum" sz="quarter" idx="12"/>
          </p:nvPr>
        </p:nvSpPr>
        <p:spPr/>
        <p:txBody>
          <a:bodyPr/>
          <a:lstStyle/>
          <a:p>
            <a:fld id="{B94023F1-3814-4245-991E-88837347C860}" type="slidenum">
              <a:rPr lang="en-US" smtClean="0"/>
              <a:t>3</a:t>
            </a:fld>
            <a:endParaRPr lang="en-US"/>
          </a:p>
        </p:txBody>
      </p:sp>
      <p:pic>
        <p:nvPicPr>
          <p:cNvPr id="9" name="Object 8">
            <a:extLst>
              <a:ext uri="{FF2B5EF4-FFF2-40B4-BE49-F238E27FC236}">
                <a16:creationId xmlns:a16="http://schemas.microsoft.com/office/drawing/2014/main" id="{3D970530-1F1B-BF71-37BA-1E75140906BE}"/>
              </a:ext>
            </a:extLst>
          </p:cNvPr>
          <p:cNvPicPr>
            <a:picLocks noChangeAspect="1"/>
          </p:cNvPicPr>
          <p:nvPr/>
        </p:nvPicPr>
        <p:blipFill>
          <a:blip r:embed="rId3" cstate="print"/>
          <a:stretch>
            <a:fillRect/>
          </a:stretch>
        </p:blipFill>
        <p:spPr>
          <a:xfrm>
            <a:off x="342744" y="2267581"/>
            <a:ext cx="2532875" cy="2520000"/>
          </a:xfrm>
          <a:prstGeom prst="rect">
            <a:avLst/>
          </a:prstGeom>
        </p:spPr>
      </p:pic>
      <p:pic>
        <p:nvPicPr>
          <p:cNvPr id="13" name="Object 8">
            <a:extLst>
              <a:ext uri="{FF2B5EF4-FFF2-40B4-BE49-F238E27FC236}">
                <a16:creationId xmlns:a16="http://schemas.microsoft.com/office/drawing/2014/main" id="{E3DDDFB3-E033-3C8B-9487-8A348BA40191}"/>
              </a:ext>
            </a:extLst>
          </p:cNvPr>
          <p:cNvPicPr>
            <a:picLocks noChangeAspect="1"/>
          </p:cNvPicPr>
          <p:nvPr/>
        </p:nvPicPr>
        <p:blipFill>
          <a:blip r:embed="rId3" cstate="print"/>
          <a:stretch>
            <a:fillRect/>
          </a:stretch>
        </p:blipFill>
        <p:spPr>
          <a:xfrm>
            <a:off x="3340884" y="2267581"/>
            <a:ext cx="2532875" cy="2520000"/>
          </a:xfrm>
          <a:prstGeom prst="rect">
            <a:avLst/>
          </a:prstGeom>
        </p:spPr>
      </p:pic>
      <p:pic>
        <p:nvPicPr>
          <p:cNvPr id="15" name="Object 8">
            <a:extLst>
              <a:ext uri="{FF2B5EF4-FFF2-40B4-BE49-F238E27FC236}">
                <a16:creationId xmlns:a16="http://schemas.microsoft.com/office/drawing/2014/main" id="{63535629-541A-54FA-3E5C-12EB1E63C89B}"/>
              </a:ext>
            </a:extLst>
          </p:cNvPr>
          <p:cNvPicPr>
            <a:picLocks noChangeAspect="1"/>
          </p:cNvPicPr>
          <p:nvPr/>
        </p:nvPicPr>
        <p:blipFill>
          <a:blip r:embed="rId3" cstate="print"/>
          <a:stretch>
            <a:fillRect/>
          </a:stretch>
        </p:blipFill>
        <p:spPr>
          <a:xfrm>
            <a:off x="6339024" y="2267581"/>
            <a:ext cx="2532875" cy="2520000"/>
          </a:xfrm>
          <a:prstGeom prst="rect">
            <a:avLst/>
          </a:prstGeom>
        </p:spPr>
      </p:pic>
      <p:pic>
        <p:nvPicPr>
          <p:cNvPr id="21" name="Object 8">
            <a:extLst>
              <a:ext uri="{FF2B5EF4-FFF2-40B4-BE49-F238E27FC236}">
                <a16:creationId xmlns:a16="http://schemas.microsoft.com/office/drawing/2014/main" id="{2213E805-0EC0-158D-68CE-EF75F4ED5267}"/>
              </a:ext>
            </a:extLst>
          </p:cNvPr>
          <p:cNvPicPr>
            <a:picLocks noChangeAspect="1"/>
          </p:cNvPicPr>
          <p:nvPr/>
        </p:nvPicPr>
        <p:blipFill>
          <a:blip r:embed="rId3" cstate="print"/>
          <a:stretch>
            <a:fillRect/>
          </a:stretch>
        </p:blipFill>
        <p:spPr>
          <a:xfrm>
            <a:off x="9337163" y="2267581"/>
            <a:ext cx="2532875" cy="2520000"/>
          </a:xfrm>
          <a:prstGeom prst="rect">
            <a:avLst/>
          </a:prstGeom>
        </p:spPr>
      </p:pic>
      <p:pic>
        <p:nvPicPr>
          <p:cNvPr id="22" name="Picture 14" descr="Icon&#10;&#10;Description automatically generated">
            <a:extLst>
              <a:ext uri="{FF2B5EF4-FFF2-40B4-BE49-F238E27FC236}">
                <a16:creationId xmlns:a16="http://schemas.microsoft.com/office/drawing/2014/main" id="{79BAD0AC-D03F-4429-3147-28EB4E7E0A5D}"/>
              </a:ext>
            </a:extLst>
          </p:cNvPr>
          <p:cNvPicPr>
            <a:picLocks noGrp="1" noChangeAspect="1"/>
          </p:cNvPicPr>
          <p:nvPr>
            <p:ph idx="1"/>
          </p:nvPr>
        </p:nvPicPr>
        <p:blipFill>
          <a:blip r:embed="rId4"/>
          <a:stretch>
            <a:fillRect/>
          </a:stretch>
        </p:blipFill>
        <p:spPr>
          <a:xfrm>
            <a:off x="1074896" y="2597841"/>
            <a:ext cx="1068571" cy="1057838"/>
          </a:xfrm>
        </p:spPr>
      </p:pic>
      <p:pic>
        <p:nvPicPr>
          <p:cNvPr id="23" name="Picture 16" descr="Logo&#10;&#10;Description automatically generated">
            <a:extLst>
              <a:ext uri="{FF2B5EF4-FFF2-40B4-BE49-F238E27FC236}">
                <a16:creationId xmlns:a16="http://schemas.microsoft.com/office/drawing/2014/main" id="{6EC46F59-AD72-EDD7-BABD-CBDC683829D9}"/>
              </a:ext>
            </a:extLst>
          </p:cNvPr>
          <p:cNvPicPr>
            <a:picLocks noChangeAspect="1"/>
          </p:cNvPicPr>
          <p:nvPr/>
        </p:nvPicPr>
        <p:blipFill>
          <a:blip r:embed="rId5"/>
          <a:stretch>
            <a:fillRect/>
          </a:stretch>
        </p:blipFill>
        <p:spPr>
          <a:xfrm>
            <a:off x="3776000" y="3718636"/>
            <a:ext cx="1766553" cy="499012"/>
          </a:xfrm>
          <a:prstGeom prst="rect">
            <a:avLst/>
          </a:prstGeom>
        </p:spPr>
      </p:pic>
      <p:pic>
        <p:nvPicPr>
          <p:cNvPr id="24" name="Picture 25" descr="Logo, company name&#10;&#10;Description automatically generated">
            <a:extLst>
              <a:ext uri="{FF2B5EF4-FFF2-40B4-BE49-F238E27FC236}">
                <a16:creationId xmlns:a16="http://schemas.microsoft.com/office/drawing/2014/main" id="{D5DC91AE-80CB-31C7-2720-B9662968CD88}"/>
              </a:ext>
            </a:extLst>
          </p:cNvPr>
          <p:cNvPicPr>
            <a:picLocks noChangeAspect="1"/>
          </p:cNvPicPr>
          <p:nvPr/>
        </p:nvPicPr>
        <p:blipFill>
          <a:blip r:embed="rId6"/>
          <a:stretch>
            <a:fillRect/>
          </a:stretch>
        </p:blipFill>
        <p:spPr>
          <a:xfrm>
            <a:off x="4072848" y="2597841"/>
            <a:ext cx="1068947" cy="1054937"/>
          </a:xfrm>
          <a:prstGeom prst="rect">
            <a:avLst/>
          </a:prstGeom>
        </p:spPr>
      </p:pic>
      <p:pic>
        <p:nvPicPr>
          <p:cNvPr id="26" name="Picture 484" descr="Logo&#10;&#10;Description automatically generated">
            <a:extLst>
              <a:ext uri="{FF2B5EF4-FFF2-40B4-BE49-F238E27FC236}">
                <a16:creationId xmlns:a16="http://schemas.microsoft.com/office/drawing/2014/main" id="{C97175B7-1E38-02F5-4D79-91211410AE81}"/>
              </a:ext>
            </a:extLst>
          </p:cNvPr>
          <p:cNvPicPr>
            <a:picLocks noChangeAspect="1"/>
          </p:cNvPicPr>
          <p:nvPr/>
        </p:nvPicPr>
        <p:blipFill>
          <a:blip r:embed="rId7"/>
          <a:stretch>
            <a:fillRect/>
          </a:stretch>
        </p:blipFill>
        <p:spPr>
          <a:xfrm>
            <a:off x="6975461" y="2892519"/>
            <a:ext cx="1260000" cy="1260000"/>
          </a:xfrm>
          <a:prstGeom prst="rect">
            <a:avLst/>
          </a:prstGeom>
        </p:spPr>
      </p:pic>
      <p:pic>
        <p:nvPicPr>
          <p:cNvPr id="27" name="Picture 5">
            <a:extLst>
              <a:ext uri="{FF2B5EF4-FFF2-40B4-BE49-F238E27FC236}">
                <a16:creationId xmlns:a16="http://schemas.microsoft.com/office/drawing/2014/main" id="{40B581BC-2566-1327-9E9E-B3BCE5BE67B6}"/>
              </a:ext>
            </a:extLst>
          </p:cNvPr>
          <p:cNvPicPr>
            <a:picLocks noChangeAspect="1"/>
          </p:cNvPicPr>
          <p:nvPr/>
        </p:nvPicPr>
        <p:blipFill>
          <a:blip r:embed="rId8"/>
          <a:stretch>
            <a:fillRect/>
          </a:stretch>
        </p:blipFill>
        <p:spPr>
          <a:xfrm>
            <a:off x="869527" y="3805111"/>
            <a:ext cx="1479309" cy="540000"/>
          </a:xfrm>
          <a:prstGeom prst="rect">
            <a:avLst/>
          </a:prstGeom>
        </p:spPr>
      </p:pic>
      <p:pic>
        <p:nvPicPr>
          <p:cNvPr id="28" name="Picture 17" descr="A picture containing diagram&#10;&#10;Description automatically generated">
            <a:extLst>
              <a:ext uri="{FF2B5EF4-FFF2-40B4-BE49-F238E27FC236}">
                <a16:creationId xmlns:a16="http://schemas.microsoft.com/office/drawing/2014/main" id="{B87CA22F-86D4-50DC-0552-8B647A4E7A85}"/>
              </a:ext>
            </a:extLst>
          </p:cNvPr>
          <p:cNvPicPr>
            <a:picLocks noChangeAspect="1"/>
          </p:cNvPicPr>
          <p:nvPr/>
        </p:nvPicPr>
        <p:blipFill>
          <a:blip r:embed="rId9"/>
          <a:stretch>
            <a:fillRect/>
          </a:stretch>
        </p:blipFill>
        <p:spPr>
          <a:xfrm>
            <a:off x="9672028" y="2987106"/>
            <a:ext cx="1863144" cy="1070826"/>
          </a:xfrm>
          <a:prstGeom prst="rect">
            <a:avLst/>
          </a:prstGeom>
        </p:spPr>
      </p:pic>
      <p:graphicFrame>
        <p:nvGraphicFramePr>
          <p:cNvPr id="34" name="Table 34">
            <a:extLst>
              <a:ext uri="{FF2B5EF4-FFF2-40B4-BE49-F238E27FC236}">
                <a16:creationId xmlns:a16="http://schemas.microsoft.com/office/drawing/2014/main" id="{B8A929E3-4653-9F68-2FA8-0A1758AAB653}"/>
              </a:ext>
            </a:extLst>
          </p:cNvPr>
          <p:cNvGraphicFramePr>
            <a:graphicFrameLocks noGrp="1"/>
          </p:cNvGraphicFramePr>
          <p:nvPr>
            <p:extLst>
              <p:ext uri="{D42A27DB-BD31-4B8C-83A1-F6EECF244321}">
                <p14:modId xmlns:p14="http://schemas.microsoft.com/office/powerpoint/2010/main" val="684449888"/>
              </p:ext>
            </p:extLst>
          </p:nvPr>
        </p:nvGraphicFramePr>
        <p:xfrm>
          <a:off x="337126" y="5029091"/>
          <a:ext cx="11517747" cy="1158240"/>
        </p:xfrm>
        <a:graphic>
          <a:graphicData uri="http://schemas.openxmlformats.org/drawingml/2006/table">
            <a:tbl>
              <a:tblPr firstRow="1" bandRow="1">
                <a:tableStyleId>{5C22544A-7EE6-4342-B048-85BDC9FD1C3A}</a:tableStyleId>
              </a:tblPr>
              <a:tblGrid>
                <a:gridCol w="2494890">
                  <a:extLst>
                    <a:ext uri="{9D8B030D-6E8A-4147-A177-3AD203B41FA5}">
                      <a16:colId xmlns:a16="http://schemas.microsoft.com/office/drawing/2014/main" val="837595615"/>
                    </a:ext>
                  </a:extLst>
                </a:gridCol>
                <a:gridCol w="512729">
                  <a:extLst>
                    <a:ext uri="{9D8B030D-6E8A-4147-A177-3AD203B41FA5}">
                      <a16:colId xmlns:a16="http://schemas.microsoft.com/office/drawing/2014/main" val="3825175099"/>
                    </a:ext>
                  </a:extLst>
                </a:gridCol>
                <a:gridCol w="2494890">
                  <a:extLst>
                    <a:ext uri="{9D8B030D-6E8A-4147-A177-3AD203B41FA5}">
                      <a16:colId xmlns:a16="http://schemas.microsoft.com/office/drawing/2014/main" val="1721113728"/>
                    </a:ext>
                  </a:extLst>
                </a:gridCol>
                <a:gridCol w="512729">
                  <a:extLst>
                    <a:ext uri="{9D8B030D-6E8A-4147-A177-3AD203B41FA5}">
                      <a16:colId xmlns:a16="http://schemas.microsoft.com/office/drawing/2014/main" val="301703221"/>
                    </a:ext>
                  </a:extLst>
                </a:gridCol>
                <a:gridCol w="2494890">
                  <a:extLst>
                    <a:ext uri="{9D8B030D-6E8A-4147-A177-3AD203B41FA5}">
                      <a16:colId xmlns:a16="http://schemas.microsoft.com/office/drawing/2014/main" val="4043286311"/>
                    </a:ext>
                  </a:extLst>
                </a:gridCol>
                <a:gridCol w="512729">
                  <a:extLst>
                    <a:ext uri="{9D8B030D-6E8A-4147-A177-3AD203B41FA5}">
                      <a16:colId xmlns:a16="http://schemas.microsoft.com/office/drawing/2014/main" val="1078408998"/>
                    </a:ext>
                  </a:extLst>
                </a:gridCol>
                <a:gridCol w="2494890">
                  <a:extLst>
                    <a:ext uri="{9D8B030D-6E8A-4147-A177-3AD203B41FA5}">
                      <a16:colId xmlns:a16="http://schemas.microsoft.com/office/drawing/2014/main" val="30600765"/>
                    </a:ext>
                  </a:extLst>
                </a:gridCol>
              </a:tblGrid>
              <a:tr h="9369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0">
                          <a:solidFill>
                            <a:schemeClr val="tx1"/>
                          </a:solidFill>
                        </a:rPr>
                        <a:t>The data source used for this project is Kaggle</a:t>
                      </a:r>
                      <a:r>
                        <a:rPr lang="en-US" altLang="ko-KR" sz="1400" b="0">
                          <a:solidFill>
                            <a:schemeClr val="tx1"/>
                          </a:solidFill>
                        </a:rPr>
                        <a:t>.</a:t>
                      </a:r>
                      <a:endParaRPr lang="en-US" sz="1400" b="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b="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b="0">
                          <a:solidFill>
                            <a:schemeClr val="tx1"/>
                          </a:solidFill>
                        </a:rPr>
                        <a:t>All of the data cleaning, exploratory data analysis, feature engineering and modeling process is done in </a:t>
                      </a:r>
                      <a:r>
                        <a:rPr lang="en-US" sz="1400" b="0" err="1">
                          <a:solidFill>
                            <a:schemeClr val="tx1"/>
                          </a:solidFill>
                        </a:rPr>
                        <a:t>Jupyter</a:t>
                      </a:r>
                      <a:r>
                        <a:rPr lang="en-US" sz="1400" b="0">
                          <a:solidFill>
                            <a:schemeClr val="tx1"/>
                          </a:solidFill>
                        </a:rPr>
                        <a:t> notebook using Python.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b="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b="0">
                          <a:solidFill>
                            <a:schemeClr val="tx1"/>
                          </a:solidFill>
                        </a:rPr>
                        <a:t>Microsoft </a:t>
                      </a:r>
                      <a:r>
                        <a:rPr lang="en-US" sz="1400" b="0" err="1">
                          <a:solidFill>
                            <a:schemeClr val="tx1"/>
                          </a:solidFill>
                        </a:rPr>
                        <a:t>Powerpoint</a:t>
                      </a:r>
                      <a:r>
                        <a:rPr lang="en-US" sz="1400" b="0">
                          <a:solidFill>
                            <a:schemeClr val="tx1"/>
                          </a:solidFill>
                        </a:rPr>
                        <a:t> is used to create a mockup for the Heart Stroke Prediction Application.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400" b="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400" b="0">
                          <a:solidFill>
                            <a:schemeClr val="tx1"/>
                          </a:solidFill>
                        </a:rPr>
                        <a:t>KPI, Metrics, and other visualizations to analyze the Heart Stroke case are built in Tableau.</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2115176"/>
                  </a:ext>
                </a:extLst>
              </a:tr>
            </a:tbl>
          </a:graphicData>
        </a:graphic>
      </p:graphicFrame>
      <p:graphicFrame>
        <p:nvGraphicFramePr>
          <p:cNvPr id="35" name="Table 34">
            <a:extLst>
              <a:ext uri="{FF2B5EF4-FFF2-40B4-BE49-F238E27FC236}">
                <a16:creationId xmlns:a16="http://schemas.microsoft.com/office/drawing/2014/main" id="{8EEE0EED-50E9-C0D5-8D27-A9ADE7678B87}"/>
              </a:ext>
            </a:extLst>
          </p:cNvPr>
          <p:cNvGraphicFramePr>
            <a:graphicFrameLocks noGrp="1"/>
          </p:cNvGraphicFramePr>
          <p:nvPr>
            <p:extLst>
              <p:ext uri="{D42A27DB-BD31-4B8C-83A1-F6EECF244321}">
                <p14:modId xmlns:p14="http://schemas.microsoft.com/office/powerpoint/2010/main" val="1052072127"/>
              </p:ext>
            </p:extLst>
          </p:nvPr>
        </p:nvGraphicFramePr>
        <p:xfrm>
          <a:off x="337126" y="1664289"/>
          <a:ext cx="11517747" cy="371907"/>
        </p:xfrm>
        <a:graphic>
          <a:graphicData uri="http://schemas.openxmlformats.org/drawingml/2006/table">
            <a:tbl>
              <a:tblPr firstRow="1" bandRow="1">
                <a:tableStyleId>{5C22544A-7EE6-4342-B048-85BDC9FD1C3A}</a:tableStyleId>
              </a:tblPr>
              <a:tblGrid>
                <a:gridCol w="2494890">
                  <a:extLst>
                    <a:ext uri="{9D8B030D-6E8A-4147-A177-3AD203B41FA5}">
                      <a16:colId xmlns:a16="http://schemas.microsoft.com/office/drawing/2014/main" val="837595615"/>
                    </a:ext>
                  </a:extLst>
                </a:gridCol>
                <a:gridCol w="512729">
                  <a:extLst>
                    <a:ext uri="{9D8B030D-6E8A-4147-A177-3AD203B41FA5}">
                      <a16:colId xmlns:a16="http://schemas.microsoft.com/office/drawing/2014/main" val="3825175099"/>
                    </a:ext>
                  </a:extLst>
                </a:gridCol>
                <a:gridCol w="2494890">
                  <a:extLst>
                    <a:ext uri="{9D8B030D-6E8A-4147-A177-3AD203B41FA5}">
                      <a16:colId xmlns:a16="http://schemas.microsoft.com/office/drawing/2014/main" val="1721113728"/>
                    </a:ext>
                  </a:extLst>
                </a:gridCol>
                <a:gridCol w="512729">
                  <a:extLst>
                    <a:ext uri="{9D8B030D-6E8A-4147-A177-3AD203B41FA5}">
                      <a16:colId xmlns:a16="http://schemas.microsoft.com/office/drawing/2014/main" val="301703221"/>
                    </a:ext>
                  </a:extLst>
                </a:gridCol>
                <a:gridCol w="2494890">
                  <a:extLst>
                    <a:ext uri="{9D8B030D-6E8A-4147-A177-3AD203B41FA5}">
                      <a16:colId xmlns:a16="http://schemas.microsoft.com/office/drawing/2014/main" val="4043286311"/>
                    </a:ext>
                  </a:extLst>
                </a:gridCol>
                <a:gridCol w="512729">
                  <a:extLst>
                    <a:ext uri="{9D8B030D-6E8A-4147-A177-3AD203B41FA5}">
                      <a16:colId xmlns:a16="http://schemas.microsoft.com/office/drawing/2014/main" val="1078408998"/>
                    </a:ext>
                  </a:extLst>
                </a:gridCol>
                <a:gridCol w="2494890">
                  <a:extLst>
                    <a:ext uri="{9D8B030D-6E8A-4147-A177-3AD203B41FA5}">
                      <a16:colId xmlns:a16="http://schemas.microsoft.com/office/drawing/2014/main" val="30600765"/>
                    </a:ext>
                  </a:extLst>
                </a:gridCol>
              </a:tblGrid>
              <a:tr h="37190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mn-lt"/>
                        </a:rPr>
                        <a:t>Data Source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b="1">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b="1">
                          <a:solidFill>
                            <a:schemeClr val="tx1"/>
                          </a:solidFill>
                          <a:latin typeface="+mn-lt"/>
                        </a:rPr>
                        <a:t>EDA and Modeling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b="1">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b="1">
                          <a:solidFill>
                            <a:schemeClr val="tx1"/>
                          </a:solidFill>
                          <a:latin typeface="+mn-lt"/>
                        </a:rPr>
                        <a:t>Prototyping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endParaRPr lang="en-US" sz="1600" b="1">
                        <a:solidFill>
                          <a:schemeClr val="tx1"/>
                        </a:solidFill>
                        <a:latin typeface="+mn-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600" b="1">
                          <a:solidFill>
                            <a:schemeClr val="tx1"/>
                          </a:solidFill>
                          <a:latin typeface="+mn-lt"/>
                        </a:rPr>
                        <a:t>Dashboard</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22115176"/>
                  </a:ext>
                </a:extLst>
              </a:tr>
            </a:tbl>
          </a:graphicData>
        </a:graphic>
      </p:graphicFrame>
      <p:graphicFrame>
        <p:nvGraphicFramePr>
          <p:cNvPr id="37" name="Table 36">
            <a:extLst>
              <a:ext uri="{FF2B5EF4-FFF2-40B4-BE49-F238E27FC236}">
                <a16:creationId xmlns:a16="http://schemas.microsoft.com/office/drawing/2014/main" id="{D3836D38-BB21-5E65-7FC8-359BEA60FDAA}"/>
              </a:ext>
            </a:extLst>
          </p:cNvPr>
          <p:cNvGraphicFramePr>
            <a:graphicFrameLocks/>
          </p:cNvGraphicFramePr>
          <p:nvPr>
            <p:extLst>
              <p:ext uri="{D42A27DB-BD31-4B8C-83A1-F6EECF244321}">
                <p14:modId xmlns:p14="http://schemas.microsoft.com/office/powerpoint/2010/main" val="1661508354"/>
              </p:ext>
            </p:extLst>
          </p:nvPr>
        </p:nvGraphicFramePr>
        <p:xfrm>
          <a:off x="-10323"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0">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3332309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9EF5-A39B-F25A-4446-75082D0B93C4}"/>
              </a:ext>
            </a:extLst>
          </p:cNvPr>
          <p:cNvSpPr>
            <a:spLocks noGrp="1"/>
          </p:cNvSpPr>
          <p:nvPr>
            <p:ph type="title"/>
          </p:nvPr>
        </p:nvSpPr>
        <p:spPr/>
        <p:txBody>
          <a:bodyPr/>
          <a:lstStyle/>
          <a:p>
            <a:pPr algn="ctr"/>
            <a:r>
              <a:rPr lang="en-US"/>
              <a:t>Data Description</a:t>
            </a:r>
          </a:p>
        </p:txBody>
      </p:sp>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p:txBody>
          <a:bodyPr/>
          <a:lstStyle/>
          <a:p>
            <a:fld id="{B94023F1-3814-4245-991E-88837347C860}" type="slidenum">
              <a:rPr lang="en-US" smtClean="0"/>
              <a:t>4</a:t>
            </a:fld>
            <a:endParaRPr lang="en-US"/>
          </a:p>
        </p:txBody>
      </p:sp>
      <p:graphicFrame>
        <p:nvGraphicFramePr>
          <p:cNvPr id="12" name="Table 8">
            <a:extLst>
              <a:ext uri="{FF2B5EF4-FFF2-40B4-BE49-F238E27FC236}">
                <a16:creationId xmlns:a16="http://schemas.microsoft.com/office/drawing/2014/main" id="{0FAB2D83-8F5D-BC95-5DA9-EA352651A7A3}"/>
              </a:ext>
            </a:extLst>
          </p:cNvPr>
          <p:cNvGraphicFramePr>
            <a:graphicFrameLocks noGrp="1"/>
          </p:cNvGraphicFramePr>
          <p:nvPr>
            <p:ph idx="1"/>
            <p:extLst>
              <p:ext uri="{D42A27DB-BD31-4B8C-83A1-F6EECF244321}">
                <p14:modId xmlns:p14="http://schemas.microsoft.com/office/powerpoint/2010/main" val="2925635946"/>
              </p:ext>
            </p:extLst>
          </p:nvPr>
        </p:nvGraphicFramePr>
        <p:xfrm>
          <a:off x="465681" y="1558308"/>
          <a:ext cx="8144919" cy="4444874"/>
        </p:xfrm>
        <a:graphic>
          <a:graphicData uri="http://schemas.openxmlformats.org/drawingml/2006/table">
            <a:tbl>
              <a:tblPr firstRow="1" bandRow="1">
                <a:tableStyleId>{5C22544A-7EE6-4342-B048-85BDC9FD1C3A}</a:tableStyleId>
              </a:tblPr>
              <a:tblGrid>
                <a:gridCol w="1636904">
                  <a:extLst>
                    <a:ext uri="{9D8B030D-6E8A-4147-A177-3AD203B41FA5}">
                      <a16:colId xmlns:a16="http://schemas.microsoft.com/office/drawing/2014/main" val="2955276087"/>
                    </a:ext>
                  </a:extLst>
                </a:gridCol>
                <a:gridCol w="6508015">
                  <a:extLst>
                    <a:ext uri="{9D8B030D-6E8A-4147-A177-3AD203B41FA5}">
                      <a16:colId xmlns:a16="http://schemas.microsoft.com/office/drawing/2014/main" val="1287950363"/>
                    </a:ext>
                  </a:extLst>
                </a:gridCol>
              </a:tblGrid>
              <a:tr h="444487">
                <a:tc>
                  <a:txBody>
                    <a:bodyPr/>
                    <a:lstStyle/>
                    <a:p>
                      <a:pPr algn="ctr"/>
                      <a:endParaRPr lang="en-US" sz="1600" b="1" i="0">
                        <a:latin typeface="Calibri" panose="020F0502020204030204" pitchFamily="34" charset="0"/>
                        <a:cs typeface="Calibri" panose="020F0502020204030204" pitchFamily="34" charset="0"/>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600" b="1" i="0" kern="1200">
                          <a:solidFill>
                            <a:schemeClr val="lt1"/>
                          </a:solidFill>
                          <a:effectLst/>
                          <a:latin typeface="Calibri" panose="020F0502020204030204" pitchFamily="34" charset="0"/>
                          <a:ea typeface="+mn-ea"/>
                          <a:cs typeface="Calibri" panose="020F0502020204030204" pitchFamily="34" charset="0"/>
                        </a:rPr>
                        <a:t>Stroke Prediction Dataset*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C7798"/>
                    </a:solidFill>
                  </a:tcPr>
                </a:tc>
                <a:extLst>
                  <a:ext uri="{0D108BD9-81ED-4DB2-BD59-A6C34878D82A}">
                    <a16:rowId xmlns:a16="http://schemas.microsoft.com/office/drawing/2014/main" val="2993195293"/>
                  </a:ext>
                </a:extLst>
              </a:tr>
              <a:tr h="444487">
                <a:tc>
                  <a:txBody>
                    <a:bodyPr/>
                    <a:lstStyle/>
                    <a:p>
                      <a:pPr algn="ctr"/>
                      <a:r>
                        <a:rPr lang="en-US" sz="1600" b="1" i="0">
                          <a:solidFill>
                            <a:schemeClr val="bg1"/>
                          </a:solidFill>
                          <a:latin typeface="Calibri" panose="020F0502020204030204" pitchFamily="34" charset="0"/>
                          <a:cs typeface="Calibri" panose="020F0502020204030204" pitchFamily="34" charset="0"/>
                        </a:rPr>
                        <a:t>Topic</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C7798"/>
                    </a:solidFill>
                  </a:tcPr>
                </a:tc>
                <a:tc>
                  <a:txBody>
                    <a:bodyPr/>
                    <a:lstStyle/>
                    <a:p>
                      <a:pPr marL="0" indent="0" algn="l" fontAlgn="base">
                        <a:buFont typeface="Arial" panose="020B0604020202020204" pitchFamily="34" charset="0"/>
                        <a:buNone/>
                      </a:pPr>
                      <a:r>
                        <a:rPr lang="en-US" sz="1400" b="0" i="0" kern="1200">
                          <a:solidFill>
                            <a:schemeClr val="dk1"/>
                          </a:solidFill>
                          <a:effectLst/>
                          <a:latin typeface="Calibri" panose="020F0502020204030204" pitchFamily="34" charset="0"/>
                          <a:ea typeface="+mn-ea"/>
                          <a:cs typeface="Calibri" panose="020F0502020204030204" pitchFamily="34" charset="0"/>
                        </a:rPr>
                        <a:t>11 clinical features for predicting stroke events</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30137107"/>
                  </a:ext>
                </a:extLst>
              </a:tr>
              <a:tr h="444487">
                <a:tc>
                  <a:txBody>
                    <a:bodyPr/>
                    <a:lstStyle/>
                    <a:p>
                      <a:pPr algn="ctr"/>
                      <a:r>
                        <a:rPr lang="en-US" sz="1600" b="1" i="0">
                          <a:solidFill>
                            <a:schemeClr val="bg1"/>
                          </a:solidFill>
                          <a:latin typeface="Calibri" panose="020F0502020204030204" pitchFamily="34" charset="0"/>
                          <a:cs typeface="Calibri" panose="020F0502020204030204" pitchFamily="34" charset="0"/>
                        </a:rPr>
                        <a:t>Observations</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C7798"/>
                    </a:solidFill>
                  </a:tcPr>
                </a:tc>
                <a:tc>
                  <a:txBody>
                    <a:bodyPr/>
                    <a:lstStyle/>
                    <a:p>
                      <a:pPr marL="0" indent="0" algn="l">
                        <a:buFont typeface="Arial" panose="020B0604020202020204" pitchFamily="34" charset="0"/>
                        <a:buNone/>
                      </a:pPr>
                      <a:r>
                        <a:rPr lang="en-US" altLang="ko-KR" sz="1400">
                          <a:latin typeface="Calibri" panose="020F0502020204030204" pitchFamily="34" charset="0"/>
                          <a:ea typeface="+mn-lt"/>
                          <a:cs typeface="Calibri" panose="020F0502020204030204" pitchFamily="34" charset="0"/>
                        </a:rPr>
                        <a:t>5,110</a:t>
                      </a:r>
                      <a:r>
                        <a:rPr lang="ko-KR" altLang="en-US" sz="1400">
                          <a:latin typeface="Calibri" panose="020F0502020204030204" pitchFamily="34" charset="0"/>
                          <a:ea typeface="+mn-lt"/>
                          <a:cs typeface="Calibri" panose="020F0502020204030204" pitchFamily="34" charset="0"/>
                        </a:rPr>
                        <a:t> </a:t>
                      </a:r>
                      <a:r>
                        <a:rPr lang="en-US" altLang="ko-KR" sz="1400">
                          <a:latin typeface="Calibri" panose="020F0502020204030204" pitchFamily="34" charset="0"/>
                          <a:ea typeface="+mn-lt"/>
                          <a:cs typeface="Calibri" panose="020F0502020204030204" pitchFamily="34" charset="0"/>
                        </a:rPr>
                        <a:t>observations</a:t>
                      </a:r>
                      <a:endParaRPr lang="en-US" sz="1400">
                        <a:latin typeface="Calibri" panose="020F0502020204030204" pitchFamily="34" charset="0"/>
                        <a:cs typeface="Calibri" panose="020F0502020204030204" pitchFamily="34" charset="0"/>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0117455"/>
                  </a:ext>
                </a:extLst>
              </a:tr>
              <a:tr h="444487">
                <a:tc rowSpan="2">
                  <a:txBody>
                    <a:bodyPr/>
                    <a:lstStyle/>
                    <a:p>
                      <a:pPr algn="ctr"/>
                      <a:r>
                        <a:rPr lang="en-US" sz="1600" b="1" i="0">
                          <a:solidFill>
                            <a:schemeClr val="bg1"/>
                          </a:solidFill>
                          <a:latin typeface="Calibri" panose="020F0502020204030204" pitchFamily="34" charset="0"/>
                          <a:cs typeface="Calibri" panose="020F0502020204030204" pitchFamily="34" charset="0"/>
                        </a:rPr>
                        <a:t>Variables</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C7798"/>
                    </a:solidFill>
                  </a:tcPr>
                </a:tc>
                <a:tc>
                  <a:txBody>
                    <a:bodyPr/>
                    <a:lstStyle/>
                    <a:p>
                      <a:pPr marL="0" indent="0" algn="l">
                        <a:buFont typeface="Arial" panose="020B0604020202020204" pitchFamily="34" charset="0"/>
                        <a:buNone/>
                      </a:pPr>
                      <a:r>
                        <a:rPr lang="en-US" altLang="ko-KR" sz="1400">
                          <a:latin typeface="Calibri" panose="020F0502020204030204" pitchFamily="34" charset="0"/>
                          <a:ea typeface="+mn-lt"/>
                          <a:cs typeface="Calibri" panose="020F0502020204030204" pitchFamily="34" charset="0"/>
                        </a:rPr>
                        <a:t>12 variables</a:t>
                      </a:r>
                      <a:endParaRPr lang="en-US" sz="1400">
                        <a:latin typeface="Calibri" panose="020F0502020204030204" pitchFamily="34" charset="0"/>
                        <a:cs typeface="Calibri" panose="020F0502020204030204" pitchFamily="34" charset="0"/>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71688562"/>
                  </a:ext>
                </a:extLst>
              </a:tr>
              <a:tr h="986397">
                <a:tc vMerge="1">
                  <a:txBody>
                    <a:bodyPr/>
                    <a:lstStyle/>
                    <a:p>
                      <a:pPr algn="ctr"/>
                      <a:endParaRPr lang="en-US" sz="1600">
                        <a:latin typeface="Calibri" panose="020F0502020204030204" pitchFamily="34" charset="0"/>
                        <a:cs typeface="Calibri" panose="020F0502020204030204" pitchFamily="34" charset="0"/>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l">
                        <a:buFont typeface="Arial" panose="020B0604020202020204" pitchFamily="34" charset="0"/>
                        <a:buNone/>
                      </a:pPr>
                      <a:r>
                        <a:rPr lang="en-US" altLang="ko-KR" sz="1400">
                          <a:latin typeface="Calibri" panose="020F0502020204030204" pitchFamily="34" charset="0"/>
                          <a:ea typeface="+mn-lt"/>
                          <a:cs typeface="Calibri" panose="020F0502020204030204" pitchFamily="34" charset="0"/>
                        </a:rPr>
                        <a:t>id,</a:t>
                      </a:r>
                      <a:r>
                        <a:rPr lang="ko-KR" altLang="en-US" sz="1400">
                          <a:latin typeface="Calibri" panose="020F0502020204030204" pitchFamily="34" charset="0"/>
                          <a:ea typeface="+mn-lt"/>
                          <a:cs typeface="Calibri" panose="020F0502020204030204" pitchFamily="34" charset="0"/>
                        </a:rPr>
                        <a:t> </a:t>
                      </a:r>
                      <a:r>
                        <a:rPr lang="en-US" altLang="ko-KR" sz="1400">
                          <a:latin typeface="Calibri" panose="020F0502020204030204" pitchFamily="34" charset="0"/>
                          <a:ea typeface="+mn-lt"/>
                          <a:cs typeface="Calibri" panose="020F0502020204030204" pitchFamily="34" charset="0"/>
                        </a:rPr>
                        <a:t>gender,</a:t>
                      </a:r>
                      <a:r>
                        <a:rPr lang="ko-KR" altLang="en-US" sz="1400">
                          <a:latin typeface="Calibri" panose="020F0502020204030204" pitchFamily="34" charset="0"/>
                          <a:ea typeface="+mn-lt"/>
                          <a:cs typeface="Calibri" panose="020F0502020204030204" pitchFamily="34" charset="0"/>
                        </a:rPr>
                        <a:t> </a:t>
                      </a:r>
                      <a:r>
                        <a:rPr lang="en-US" altLang="ko-KR" sz="1400">
                          <a:latin typeface="Calibri" panose="020F0502020204030204" pitchFamily="34" charset="0"/>
                          <a:ea typeface="+mn-lt"/>
                          <a:cs typeface="Calibri" panose="020F0502020204030204" pitchFamily="34" charset="0"/>
                        </a:rPr>
                        <a:t>age, hypertension,</a:t>
                      </a:r>
                      <a:r>
                        <a:rPr lang="ko-KR" altLang="en-US" sz="1400">
                          <a:latin typeface="Calibri" panose="020F0502020204030204" pitchFamily="34" charset="0"/>
                          <a:ea typeface="+mn-lt"/>
                          <a:cs typeface="Calibri" panose="020F0502020204030204" pitchFamily="34" charset="0"/>
                        </a:rPr>
                        <a:t> </a:t>
                      </a:r>
                      <a:r>
                        <a:rPr lang="en-US" altLang="ko-KR" sz="1400" err="1">
                          <a:latin typeface="Calibri" panose="020F0502020204030204" pitchFamily="34" charset="0"/>
                          <a:ea typeface="+mn-lt"/>
                          <a:cs typeface="Calibri" panose="020F0502020204030204" pitchFamily="34" charset="0"/>
                        </a:rPr>
                        <a:t>heart_disease</a:t>
                      </a:r>
                      <a:r>
                        <a:rPr lang="en-US" altLang="ko-KR" sz="1400">
                          <a:latin typeface="Calibri" panose="020F0502020204030204" pitchFamily="34" charset="0"/>
                          <a:ea typeface="+mn-lt"/>
                          <a:cs typeface="Calibri" panose="020F0502020204030204" pitchFamily="34" charset="0"/>
                        </a:rPr>
                        <a:t>,</a:t>
                      </a:r>
                      <a:r>
                        <a:rPr lang="ko-KR" altLang="en-US" sz="1400">
                          <a:latin typeface="Calibri" panose="020F0502020204030204" pitchFamily="34" charset="0"/>
                          <a:ea typeface="+mn-lt"/>
                          <a:cs typeface="Calibri" panose="020F0502020204030204" pitchFamily="34" charset="0"/>
                        </a:rPr>
                        <a:t> </a:t>
                      </a:r>
                      <a:r>
                        <a:rPr lang="en-US" altLang="ko-KR" sz="1400" err="1">
                          <a:latin typeface="Calibri" panose="020F0502020204030204" pitchFamily="34" charset="0"/>
                          <a:ea typeface="+mn-lt"/>
                          <a:cs typeface="Calibri" panose="020F0502020204030204" pitchFamily="34" charset="0"/>
                        </a:rPr>
                        <a:t>ever_married</a:t>
                      </a:r>
                      <a:r>
                        <a:rPr lang="en-US" altLang="ko-KR" sz="1400">
                          <a:latin typeface="Calibri" panose="020F0502020204030204" pitchFamily="34" charset="0"/>
                          <a:ea typeface="+mn-lt"/>
                          <a:cs typeface="Calibri" panose="020F0502020204030204" pitchFamily="34" charset="0"/>
                        </a:rPr>
                        <a:t>,</a:t>
                      </a:r>
                      <a:r>
                        <a:rPr lang="ko-KR" altLang="en-US" sz="1400">
                          <a:latin typeface="Calibri" panose="020F0502020204030204" pitchFamily="34" charset="0"/>
                          <a:ea typeface="+mn-lt"/>
                          <a:cs typeface="Calibri" panose="020F0502020204030204" pitchFamily="34" charset="0"/>
                        </a:rPr>
                        <a:t> </a:t>
                      </a:r>
                      <a:r>
                        <a:rPr lang="en-US" altLang="ko-KR" sz="1400" err="1">
                          <a:latin typeface="Calibri" panose="020F0502020204030204" pitchFamily="34" charset="0"/>
                          <a:ea typeface="+mn-lt"/>
                          <a:cs typeface="Calibri" panose="020F0502020204030204" pitchFamily="34" charset="0"/>
                        </a:rPr>
                        <a:t>work_type</a:t>
                      </a:r>
                      <a:r>
                        <a:rPr lang="en-US" altLang="ko-KR" sz="1400">
                          <a:latin typeface="Calibri" panose="020F0502020204030204" pitchFamily="34" charset="0"/>
                          <a:ea typeface="+mn-lt"/>
                          <a:cs typeface="Calibri" panose="020F0502020204030204" pitchFamily="34" charset="0"/>
                        </a:rPr>
                        <a:t>, </a:t>
                      </a:r>
                      <a:r>
                        <a:rPr lang="en-US" altLang="ko-KR" sz="1400" err="1">
                          <a:latin typeface="Calibri" panose="020F0502020204030204" pitchFamily="34" charset="0"/>
                          <a:ea typeface="+mn-lt"/>
                          <a:cs typeface="Calibri" panose="020F0502020204030204" pitchFamily="34" charset="0"/>
                        </a:rPr>
                        <a:t>Residence_type</a:t>
                      </a:r>
                      <a:r>
                        <a:rPr lang="en-US" altLang="ko-KR" sz="1400">
                          <a:latin typeface="Calibri" panose="020F0502020204030204" pitchFamily="34" charset="0"/>
                          <a:ea typeface="+mn-lt"/>
                          <a:cs typeface="Calibri" panose="020F0502020204030204" pitchFamily="34" charset="0"/>
                        </a:rPr>
                        <a:t>, </a:t>
                      </a:r>
                      <a:r>
                        <a:rPr lang="en-US" altLang="ko-KR" sz="1400" err="1">
                          <a:latin typeface="Calibri" panose="020F0502020204030204" pitchFamily="34" charset="0"/>
                          <a:ea typeface="+mn-lt"/>
                          <a:cs typeface="Calibri" panose="020F0502020204030204" pitchFamily="34" charset="0"/>
                        </a:rPr>
                        <a:t>avg_glucose_level</a:t>
                      </a:r>
                      <a:r>
                        <a:rPr lang="en-US" altLang="ko-KR" sz="1400">
                          <a:latin typeface="Calibri" panose="020F0502020204030204" pitchFamily="34" charset="0"/>
                          <a:ea typeface="+mn-lt"/>
                          <a:cs typeface="Calibri" panose="020F0502020204030204" pitchFamily="34" charset="0"/>
                        </a:rPr>
                        <a:t>, </a:t>
                      </a:r>
                      <a:r>
                        <a:rPr lang="en-US" altLang="ko-KR" sz="1400" err="1">
                          <a:latin typeface="Calibri" panose="020F0502020204030204" pitchFamily="34" charset="0"/>
                          <a:ea typeface="+mn-lt"/>
                          <a:cs typeface="Calibri" panose="020F0502020204030204" pitchFamily="34" charset="0"/>
                        </a:rPr>
                        <a:t>bmi</a:t>
                      </a:r>
                      <a:r>
                        <a:rPr lang="en-US" altLang="ko-KR" sz="1400">
                          <a:latin typeface="Calibri" panose="020F0502020204030204" pitchFamily="34" charset="0"/>
                          <a:ea typeface="+mn-lt"/>
                          <a:cs typeface="Calibri" panose="020F0502020204030204" pitchFamily="34" charset="0"/>
                        </a:rPr>
                        <a:t>, </a:t>
                      </a:r>
                      <a:r>
                        <a:rPr lang="en-US" altLang="ko-KR" sz="1400" err="1">
                          <a:latin typeface="Calibri" panose="020F0502020204030204" pitchFamily="34" charset="0"/>
                          <a:ea typeface="+mn-lt"/>
                          <a:cs typeface="Calibri" panose="020F0502020204030204" pitchFamily="34" charset="0"/>
                        </a:rPr>
                        <a:t>smoking_status</a:t>
                      </a:r>
                      <a:r>
                        <a:rPr lang="en-US" altLang="ko-KR" sz="1400">
                          <a:latin typeface="Calibri" panose="020F0502020204030204" pitchFamily="34" charset="0"/>
                          <a:ea typeface="+mn-lt"/>
                          <a:cs typeface="Calibri" panose="020F0502020204030204" pitchFamily="34" charset="0"/>
                        </a:rPr>
                        <a:t>, </a:t>
                      </a:r>
                      <a:r>
                        <a:rPr lang="ko-KR" altLang="en-US" sz="1400">
                          <a:latin typeface="Calibri" panose="020F0502020204030204" pitchFamily="34" charset="0"/>
                          <a:ea typeface="+mn-lt"/>
                          <a:cs typeface="Calibri" panose="020F0502020204030204" pitchFamily="34" charset="0"/>
                        </a:rPr>
                        <a:t>and </a:t>
                      </a:r>
                      <a:r>
                        <a:rPr lang="en-US" altLang="ko-KR" sz="1400">
                          <a:latin typeface="Calibri" panose="020F0502020204030204" pitchFamily="34" charset="0"/>
                          <a:ea typeface="+mn-lt"/>
                          <a:cs typeface="Calibri" panose="020F0502020204030204" pitchFamily="34" charset="0"/>
                        </a:rPr>
                        <a:t>stroke</a:t>
                      </a:r>
                      <a:endParaRPr lang="en-US" sz="1400">
                        <a:latin typeface="Calibri" panose="020F0502020204030204" pitchFamily="34" charset="0"/>
                        <a:cs typeface="Calibri" panose="020F0502020204030204" pitchFamily="34" charset="0"/>
                      </a:endParaRP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49690422"/>
                  </a:ext>
                </a:extLst>
              </a:tr>
              <a:tr h="986397">
                <a:tc>
                  <a:txBody>
                    <a:bodyPr/>
                    <a:lstStyle/>
                    <a:p>
                      <a:pPr algn="ctr"/>
                      <a:r>
                        <a:rPr lang="en-US" sz="1600" b="1" i="0">
                          <a:solidFill>
                            <a:schemeClr val="bg1"/>
                          </a:solidFill>
                          <a:latin typeface="Calibri" panose="020F0502020204030204" pitchFamily="34" charset="0"/>
                          <a:cs typeface="Calibri" panose="020F0502020204030204" pitchFamily="34" charset="0"/>
                        </a:rPr>
                        <a:t>Variable Types</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C7798"/>
                    </a:solidFill>
                  </a:tcPr>
                </a:tc>
                <a:tc>
                  <a:txBody>
                    <a:bodyPr/>
                    <a:lstStyle/>
                    <a:p>
                      <a:pPr marL="342900" marR="0" lvl="0" indent="-342900" algn="l" defTabSz="914400" rtl="0" eaLnBrk="1" fontAlgn="auto" latinLnBrk="1" hangingPunct="1">
                        <a:lnSpc>
                          <a:spcPct val="100000"/>
                        </a:lnSpc>
                        <a:spcBef>
                          <a:spcPts val="0"/>
                        </a:spcBef>
                        <a:spcAft>
                          <a:spcPts val="0"/>
                        </a:spcAft>
                        <a:buClrTx/>
                        <a:buSzTx/>
                        <a:buFont typeface="+mj-lt"/>
                        <a:buAutoNum type="arabicPeriod"/>
                        <a:tabLst/>
                        <a:defRPr/>
                      </a:pPr>
                      <a:r>
                        <a:rPr lang="en-US" altLang="ko-KR" sz="1400">
                          <a:latin typeface="Calibri" panose="020F0502020204030204" pitchFamily="34" charset="0"/>
                          <a:ea typeface="맑은 고딕"/>
                          <a:cs typeface="Calibri" panose="020F0502020204030204" pitchFamily="34" charset="0"/>
                        </a:rPr>
                        <a:t>Categorical variables (e.g., gender),</a:t>
                      </a:r>
                    </a:p>
                    <a:p>
                      <a:pPr marL="342900" marR="0" lvl="0" indent="-342900" algn="l" defTabSz="914400" rtl="0" eaLnBrk="1" fontAlgn="auto" latinLnBrk="1" hangingPunct="1">
                        <a:lnSpc>
                          <a:spcPct val="100000"/>
                        </a:lnSpc>
                        <a:spcBef>
                          <a:spcPts val="0"/>
                        </a:spcBef>
                        <a:spcAft>
                          <a:spcPts val="0"/>
                        </a:spcAft>
                        <a:buClrTx/>
                        <a:buSzTx/>
                        <a:buFont typeface="+mj-lt"/>
                        <a:buAutoNum type="arabicPeriod"/>
                        <a:tabLst/>
                        <a:defRPr/>
                      </a:pPr>
                      <a:r>
                        <a:rPr lang="en-US" altLang="ko-KR" sz="1400">
                          <a:latin typeface="Calibri" panose="020F0502020204030204" pitchFamily="34" charset="0"/>
                          <a:ea typeface="맑은 고딕"/>
                          <a:cs typeface="Calibri" panose="020F0502020204030204" pitchFamily="34" charset="0"/>
                        </a:rPr>
                        <a:t>Binary variable (e.g., </a:t>
                      </a:r>
                      <a:r>
                        <a:rPr lang="en-US" altLang="ko-KR" sz="1400" err="1">
                          <a:latin typeface="Calibri" panose="020F0502020204030204" pitchFamily="34" charset="0"/>
                          <a:ea typeface="맑은 고딕"/>
                          <a:cs typeface="Calibri" panose="020F0502020204030204" pitchFamily="34" charset="0"/>
                        </a:rPr>
                        <a:t>ever_married</a:t>
                      </a:r>
                      <a:r>
                        <a:rPr lang="en-US" altLang="ko-KR" sz="1400">
                          <a:latin typeface="Calibri" panose="020F0502020204030204" pitchFamily="34" charset="0"/>
                          <a:ea typeface="맑은 고딕"/>
                          <a:cs typeface="Calibri" panose="020F0502020204030204" pitchFamily="34" charset="0"/>
                        </a:rPr>
                        <a:t>), and numeric variables (</a:t>
                      </a:r>
                      <a:r>
                        <a:rPr lang="en-US" altLang="ko-KR" sz="1400" err="1">
                          <a:latin typeface="Calibri" panose="020F0502020204030204" pitchFamily="34" charset="0"/>
                          <a:ea typeface="맑은 고딕"/>
                          <a:cs typeface="Calibri" panose="020F0502020204030204" pitchFamily="34" charset="0"/>
                        </a:rPr>
                        <a:t>e.g.,age</a:t>
                      </a:r>
                      <a:r>
                        <a:rPr lang="en-US" altLang="ko-KR" sz="1400">
                          <a:latin typeface="Calibri" panose="020F0502020204030204" pitchFamily="34" charset="0"/>
                          <a:ea typeface="맑은 고딕"/>
                          <a:cs typeface="Calibri" panose="020F0502020204030204" pitchFamily="34" charset="0"/>
                        </a:rPr>
                        <a:t>)</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25278929"/>
                  </a:ext>
                </a:extLst>
              </a:tr>
              <a:tr h="694132">
                <a:tc>
                  <a:txBody>
                    <a:bodyPr/>
                    <a:lstStyle/>
                    <a:p>
                      <a:pPr algn="ctr"/>
                      <a:r>
                        <a:rPr lang="en-US" sz="1600" b="1" i="0">
                          <a:solidFill>
                            <a:schemeClr val="bg1"/>
                          </a:solidFill>
                          <a:latin typeface="Calibri" panose="020F0502020204030204" pitchFamily="34" charset="0"/>
                          <a:cs typeface="Calibri" panose="020F0502020204030204" pitchFamily="34" charset="0"/>
                        </a:rPr>
                        <a:t>Null Values</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1C7798"/>
                    </a:solidFill>
                  </a:tcPr>
                </a:tc>
                <a:tc>
                  <a: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1400">
                          <a:latin typeface="Calibri" panose="020F0502020204030204" pitchFamily="34" charset="0"/>
                          <a:ea typeface="맑은 고딕"/>
                          <a:cs typeface="Calibri" panose="020F0502020204030204" pitchFamily="34" charset="0"/>
                        </a:rPr>
                        <a:t>Some missing values exist due to patients' unwillingness to provide their personal data and such missing values need to be handled before EDA</a:t>
                      </a:r>
                    </a:p>
                  </a:txBody>
                  <a:tcPr anchor="ct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5618861"/>
                  </a:ext>
                </a:extLst>
              </a:tr>
            </a:tbl>
          </a:graphicData>
        </a:graphic>
      </p:graphicFrame>
      <p:pic>
        <p:nvPicPr>
          <p:cNvPr id="13" name="Picture 12" descr="Graphical user interface, application&#10;&#10;Description automatically generated">
            <a:extLst>
              <a:ext uri="{FF2B5EF4-FFF2-40B4-BE49-F238E27FC236}">
                <a16:creationId xmlns:a16="http://schemas.microsoft.com/office/drawing/2014/main" id="{7472485C-6448-646B-4304-431D4EF03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2276" y="1600490"/>
            <a:ext cx="2632652" cy="4360512"/>
          </a:xfrm>
          <a:prstGeom prst="rect">
            <a:avLst/>
          </a:prstGeom>
        </p:spPr>
      </p:pic>
      <p:sp>
        <p:nvSpPr>
          <p:cNvPr id="14" name="Rectangle 13">
            <a:extLst>
              <a:ext uri="{FF2B5EF4-FFF2-40B4-BE49-F238E27FC236}">
                <a16:creationId xmlns:a16="http://schemas.microsoft.com/office/drawing/2014/main" id="{F4568DB8-E2CC-4BBA-EA3F-DA354A67F05C}"/>
              </a:ext>
            </a:extLst>
          </p:cNvPr>
          <p:cNvSpPr/>
          <p:nvPr/>
        </p:nvSpPr>
        <p:spPr>
          <a:xfrm>
            <a:off x="8867272" y="1558308"/>
            <a:ext cx="2922661" cy="4444877"/>
          </a:xfrm>
          <a:prstGeom prst="rect">
            <a:avLst/>
          </a:prstGeom>
          <a:noFill/>
          <a:ln w="28575">
            <a:solidFill>
              <a:srgbClr val="1C779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36CBC"/>
              </a:solidFill>
            </a:endParaRPr>
          </a:p>
        </p:txBody>
      </p:sp>
      <p:sp>
        <p:nvSpPr>
          <p:cNvPr id="15" name="TextBox 14">
            <a:extLst>
              <a:ext uri="{FF2B5EF4-FFF2-40B4-BE49-F238E27FC236}">
                <a16:creationId xmlns:a16="http://schemas.microsoft.com/office/drawing/2014/main" id="{5A16AFCD-1B53-A730-5B49-DB4D5FBBED75}"/>
              </a:ext>
            </a:extLst>
          </p:cNvPr>
          <p:cNvSpPr txBox="1"/>
          <p:nvPr/>
        </p:nvSpPr>
        <p:spPr>
          <a:xfrm>
            <a:off x="465681" y="6003185"/>
            <a:ext cx="4900957" cy="276999"/>
          </a:xfrm>
          <a:prstGeom prst="rect">
            <a:avLst/>
          </a:prstGeom>
          <a:noFill/>
        </p:spPr>
        <p:txBody>
          <a:bodyPr wrap="none" rtlCol="0">
            <a:spAutoFit/>
          </a:bodyPr>
          <a:lstStyle/>
          <a:p>
            <a:r>
              <a:rPr lang="en-US" sz="1200">
                <a:latin typeface="Calibri" panose="020F0502020204030204" pitchFamily="34" charset="0"/>
                <a:ea typeface="+mn-lt"/>
                <a:cs typeface="Calibri" panose="020F0502020204030204" pitchFamily="34" charset="0"/>
              </a:rPr>
              <a:t>*https</a:t>
            </a:r>
            <a:r>
              <a:rPr lang="en-US" altLang="ko-KR" sz="1200">
                <a:latin typeface="Calibri" panose="020F0502020204030204" pitchFamily="34" charset="0"/>
                <a:ea typeface="+mn-lt"/>
                <a:cs typeface="Calibri" panose="020F0502020204030204" pitchFamily="34" charset="0"/>
              </a:rPr>
              <a:t>://</a:t>
            </a:r>
            <a:r>
              <a:rPr lang="en-US" altLang="ko-KR" sz="1200" err="1">
                <a:latin typeface="Calibri" panose="020F0502020204030204" pitchFamily="34" charset="0"/>
                <a:ea typeface="+mn-lt"/>
                <a:cs typeface="Calibri" panose="020F0502020204030204" pitchFamily="34" charset="0"/>
              </a:rPr>
              <a:t>www.kaggle.com</a:t>
            </a:r>
            <a:r>
              <a:rPr lang="en-US" altLang="ko-KR" sz="1200">
                <a:latin typeface="Calibri" panose="020F0502020204030204" pitchFamily="34" charset="0"/>
                <a:ea typeface="+mn-lt"/>
                <a:cs typeface="Calibri" panose="020F0502020204030204" pitchFamily="34" charset="0"/>
              </a:rPr>
              <a:t>/</a:t>
            </a:r>
            <a:r>
              <a:rPr lang="ko-KR" sz="1200" err="1">
                <a:latin typeface="Calibri" panose="020F0502020204030204" pitchFamily="34" charset="0"/>
                <a:ea typeface="+mn-lt"/>
                <a:cs typeface="Calibri" panose="020F0502020204030204" pitchFamily="34" charset="0"/>
              </a:rPr>
              <a:t>datasets</a:t>
            </a:r>
            <a:r>
              <a:rPr lang="en-US" altLang="ko-KR" sz="1200">
                <a:latin typeface="Calibri" panose="020F0502020204030204" pitchFamily="34" charset="0"/>
                <a:ea typeface="+mn-lt"/>
                <a:cs typeface="Calibri" panose="020F0502020204030204" pitchFamily="34" charset="0"/>
              </a:rPr>
              <a:t>/</a:t>
            </a:r>
            <a:r>
              <a:rPr lang="en-US" altLang="ko-KR" sz="1200" err="1">
                <a:latin typeface="Calibri" panose="020F0502020204030204" pitchFamily="34" charset="0"/>
                <a:ea typeface="+mn-lt"/>
                <a:cs typeface="Calibri" panose="020F0502020204030204" pitchFamily="34" charset="0"/>
              </a:rPr>
              <a:t>fedesoriano</a:t>
            </a:r>
            <a:r>
              <a:rPr lang="en-US" altLang="ko-KR" sz="1200">
                <a:latin typeface="Calibri" panose="020F0502020204030204" pitchFamily="34" charset="0"/>
                <a:ea typeface="+mn-lt"/>
                <a:cs typeface="Calibri" panose="020F0502020204030204" pitchFamily="34" charset="0"/>
              </a:rPr>
              <a:t>/stroke-prediction-dataset</a:t>
            </a:r>
            <a:endParaRPr lang="ko-KR" altLang="en-US" sz="1200">
              <a:latin typeface="Calibri" panose="020F0502020204030204" pitchFamily="34" charset="0"/>
              <a:ea typeface="+mn-lt"/>
              <a:cs typeface="Calibri" panose="020F0502020204030204" pitchFamily="34" charset="0"/>
            </a:endParaRPr>
          </a:p>
        </p:txBody>
      </p:sp>
      <p:graphicFrame>
        <p:nvGraphicFramePr>
          <p:cNvPr id="3" name="Table 2">
            <a:extLst>
              <a:ext uri="{FF2B5EF4-FFF2-40B4-BE49-F238E27FC236}">
                <a16:creationId xmlns:a16="http://schemas.microsoft.com/office/drawing/2014/main" id="{69E79408-839B-8E3E-2EA7-FC370222DBC8}"/>
              </a:ext>
            </a:extLst>
          </p:cNvPr>
          <p:cNvGraphicFramePr>
            <a:graphicFrameLocks/>
          </p:cNvGraphicFramePr>
          <p:nvPr>
            <p:extLst>
              <p:ext uri="{D42A27DB-BD31-4B8C-83A1-F6EECF244321}">
                <p14:modId xmlns:p14="http://schemas.microsoft.com/office/powerpoint/2010/main" val="3581577417"/>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4">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1552401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5">
            <a:extLst>
              <a:ext uri="{FF2B5EF4-FFF2-40B4-BE49-F238E27FC236}">
                <a16:creationId xmlns:a16="http://schemas.microsoft.com/office/drawing/2014/main" id="{506FB277-B11E-1922-98FC-97CBFD080845}"/>
              </a:ext>
            </a:extLst>
          </p:cNvPr>
          <p:cNvGraphicFramePr>
            <a:graphicFrameLocks noGrp="1"/>
          </p:cNvGraphicFramePr>
          <p:nvPr>
            <p:extLst>
              <p:ext uri="{D42A27DB-BD31-4B8C-83A1-F6EECF244321}">
                <p14:modId xmlns:p14="http://schemas.microsoft.com/office/powerpoint/2010/main" val="2018701908"/>
              </p:ext>
            </p:extLst>
          </p:nvPr>
        </p:nvGraphicFramePr>
        <p:xfrm>
          <a:off x="347433" y="1571350"/>
          <a:ext cx="2700000" cy="4608000"/>
        </p:xfrm>
        <a:graphic>
          <a:graphicData uri="http://schemas.openxmlformats.org/drawingml/2006/table">
            <a:tbl>
              <a:tblPr firstRow="1" bandRow="1">
                <a:tableStyleId>{5C22544A-7EE6-4342-B048-85BDC9FD1C3A}</a:tableStyleId>
              </a:tblPr>
              <a:tblGrid>
                <a:gridCol w="2700000">
                  <a:extLst>
                    <a:ext uri="{9D8B030D-6E8A-4147-A177-3AD203B41FA5}">
                      <a16:colId xmlns:a16="http://schemas.microsoft.com/office/drawing/2014/main" val="2474486338"/>
                    </a:ext>
                  </a:extLst>
                </a:gridCol>
              </a:tblGrid>
              <a:tr h="468000">
                <a:tc>
                  <a:txBody>
                    <a:bodyPr/>
                    <a:lstStyle/>
                    <a:p>
                      <a:pPr algn="ctr"/>
                      <a:r>
                        <a:rPr lang="en-US" sz="1600" b="1" i="0" kern="1200">
                          <a:solidFill>
                            <a:schemeClr val="bg1"/>
                          </a:solidFill>
                          <a:effectLst/>
                          <a:latin typeface="+mn-lt"/>
                          <a:ea typeface="+mn-ea"/>
                          <a:cs typeface="+mn-cs"/>
                        </a:rPr>
                        <a:t>Data Type</a:t>
                      </a:r>
                      <a:endParaRPr lang="en-US" sz="1600" b="1">
                        <a:solidFill>
                          <a:schemeClr val="bg1"/>
                        </a:solidFill>
                        <a:latin typeface="+mn-lt"/>
                      </a:endParaRP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lnTlToBr w="12700" cmpd="sng">
                      <a:noFill/>
                      <a:prstDash val="solid"/>
                    </a:lnTlToBr>
                    <a:lnBlToTr w="12700" cmpd="sng">
                      <a:noFill/>
                      <a:prstDash val="solid"/>
                    </a:lnBlToTr>
                    <a:solidFill>
                      <a:srgbClr val="1C7798"/>
                    </a:solidFill>
                  </a:tcPr>
                </a:tc>
                <a:extLst>
                  <a:ext uri="{0D108BD9-81ED-4DB2-BD59-A6C34878D82A}">
                    <a16:rowId xmlns:a16="http://schemas.microsoft.com/office/drawing/2014/main" val="4128923881"/>
                  </a:ext>
                </a:extLst>
              </a:tr>
              <a:tr h="2520000">
                <a:tc>
                  <a:txBody>
                    <a:bodyPr/>
                    <a:lstStyle/>
                    <a:p>
                      <a:endParaRPr lang="en-US">
                        <a:solidFill>
                          <a:schemeClr val="bg1"/>
                        </a:solidFill>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174354"/>
                  </a:ext>
                </a:extLst>
              </a:tr>
              <a:tr h="360000">
                <a:tc>
                  <a:txBody>
                    <a:bodyPr/>
                    <a:lstStyle/>
                    <a:p>
                      <a:endParaRPr lang="en-US" sz="10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002944"/>
                  </a:ext>
                </a:extLst>
              </a:tr>
              <a:tr h="1260000">
                <a:tc>
                  <a:txBody>
                    <a:bodyPr/>
                    <a:lstStyle/>
                    <a:p>
                      <a:pPr algn="ctr"/>
                      <a:r>
                        <a:rPr lang="en-US" sz="1400">
                          <a:solidFill>
                            <a:schemeClr val="tx1"/>
                          </a:solidFill>
                          <a:latin typeface="+mn-lt"/>
                        </a:rPr>
                        <a:t>We categorize our features as either categorical or numerical variables and adjust their data types accordingly.</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6682410"/>
                  </a:ext>
                </a:extLst>
              </a:tr>
            </a:tbl>
          </a:graphicData>
        </a:graphic>
      </p:graphicFrame>
      <p:graphicFrame>
        <p:nvGraphicFramePr>
          <p:cNvPr id="21" name="Table 5">
            <a:extLst>
              <a:ext uri="{FF2B5EF4-FFF2-40B4-BE49-F238E27FC236}">
                <a16:creationId xmlns:a16="http://schemas.microsoft.com/office/drawing/2014/main" id="{58903895-E1BF-CA1D-B9BF-AB0FCF7B053E}"/>
              </a:ext>
            </a:extLst>
          </p:cNvPr>
          <p:cNvGraphicFramePr>
            <a:graphicFrameLocks noGrp="1"/>
          </p:cNvGraphicFramePr>
          <p:nvPr>
            <p:extLst>
              <p:ext uri="{D42A27DB-BD31-4B8C-83A1-F6EECF244321}">
                <p14:modId xmlns:p14="http://schemas.microsoft.com/office/powerpoint/2010/main" val="1699694809"/>
              </p:ext>
            </p:extLst>
          </p:nvPr>
        </p:nvGraphicFramePr>
        <p:xfrm>
          <a:off x="3279811" y="1572020"/>
          <a:ext cx="2700000" cy="4608000"/>
        </p:xfrm>
        <a:graphic>
          <a:graphicData uri="http://schemas.openxmlformats.org/drawingml/2006/table">
            <a:tbl>
              <a:tblPr firstRow="1" bandRow="1">
                <a:tableStyleId>{5C22544A-7EE6-4342-B048-85BDC9FD1C3A}</a:tableStyleId>
              </a:tblPr>
              <a:tblGrid>
                <a:gridCol w="2700000">
                  <a:extLst>
                    <a:ext uri="{9D8B030D-6E8A-4147-A177-3AD203B41FA5}">
                      <a16:colId xmlns:a16="http://schemas.microsoft.com/office/drawing/2014/main" val="2474486338"/>
                    </a:ext>
                  </a:extLst>
                </a:gridCol>
              </a:tblGrid>
              <a:tr h="468000">
                <a:tc>
                  <a:txBody>
                    <a:bodyPr/>
                    <a:lstStyle/>
                    <a:p>
                      <a:pPr algn="ctr"/>
                      <a:r>
                        <a:rPr lang="en-US" sz="1600" b="1" i="0" kern="1200">
                          <a:solidFill>
                            <a:schemeClr val="bg1"/>
                          </a:solidFill>
                          <a:effectLst/>
                          <a:latin typeface="+mn-lt"/>
                          <a:ea typeface="+mn-ea"/>
                          <a:cs typeface="+mn-cs"/>
                        </a:rPr>
                        <a:t>Data Structure</a:t>
                      </a:r>
                      <a:endParaRPr lang="en-US" sz="1600" b="1">
                        <a:solidFill>
                          <a:schemeClr val="bg1"/>
                        </a:solidFill>
                        <a:latin typeface="+mn-lt"/>
                      </a:endParaRP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lnTlToBr w="12700" cmpd="sng">
                      <a:noFill/>
                      <a:prstDash val="solid"/>
                    </a:lnTlToBr>
                    <a:lnBlToTr w="12700" cmpd="sng">
                      <a:noFill/>
                      <a:prstDash val="solid"/>
                    </a:lnBlToTr>
                    <a:solidFill>
                      <a:srgbClr val="1C7798"/>
                    </a:solidFill>
                  </a:tcPr>
                </a:tc>
                <a:extLst>
                  <a:ext uri="{0D108BD9-81ED-4DB2-BD59-A6C34878D82A}">
                    <a16:rowId xmlns:a16="http://schemas.microsoft.com/office/drawing/2014/main" val="4128923881"/>
                  </a:ext>
                </a:extLst>
              </a:tr>
              <a:tr h="2520000">
                <a:tc>
                  <a:txBody>
                    <a:bodyPr/>
                    <a:lstStyle/>
                    <a:p>
                      <a:endParaRPr lang="en-US">
                        <a:solidFill>
                          <a:schemeClr val="bg1"/>
                        </a:solidFill>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174354"/>
                  </a:ext>
                </a:extLst>
              </a:tr>
              <a:tr h="360000">
                <a:tc>
                  <a:txBody>
                    <a:bodyPr/>
                    <a:lstStyle/>
                    <a:p>
                      <a:endParaRPr lang="en-US" sz="10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002944"/>
                  </a:ext>
                </a:extLst>
              </a:tr>
              <a:tr h="1260000">
                <a:tc>
                  <a:txBody>
                    <a:bodyPr/>
                    <a:lstStyle/>
                    <a:p>
                      <a:pPr algn="ctr"/>
                      <a:r>
                        <a:rPr lang="en-US" sz="1400">
                          <a:solidFill>
                            <a:schemeClr val="tx1"/>
                          </a:solidFill>
                        </a:rPr>
                        <a:t>Our target variable has binary outcomes. The values are highly imbalanced and we may need to </a:t>
                      </a:r>
                      <a:r>
                        <a:rPr lang="en-US" sz="1400" err="1">
                          <a:solidFill>
                            <a:schemeClr val="tx1"/>
                          </a:solidFill>
                        </a:rPr>
                        <a:t>upsample</a:t>
                      </a:r>
                      <a:r>
                        <a:rPr lang="en-US" sz="1400">
                          <a:solidFill>
                            <a:schemeClr val="tx1"/>
                          </a:solidFill>
                        </a:rPr>
                        <a:t> the data in the future.</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6682410"/>
                  </a:ext>
                </a:extLst>
              </a:tr>
            </a:tbl>
          </a:graphicData>
        </a:graphic>
      </p:graphicFrame>
      <p:graphicFrame>
        <p:nvGraphicFramePr>
          <p:cNvPr id="22" name="Table 5">
            <a:extLst>
              <a:ext uri="{FF2B5EF4-FFF2-40B4-BE49-F238E27FC236}">
                <a16:creationId xmlns:a16="http://schemas.microsoft.com/office/drawing/2014/main" id="{FFE0D563-1D3B-F503-D0C1-8BD5B2F1494E}"/>
              </a:ext>
            </a:extLst>
          </p:cNvPr>
          <p:cNvGraphicFramePr>
            <a:graphicFrameLocks noGrp="1"/>
          </p:cNvGraphicFramePr>
          <p:nvPr>
            <p:extLst>
              <p:ext uri="{D42A27DB-BD31-4B8C-83A1-F6EECF244321}">
                <p14:modId xmlns:p14="http://schemas.microsoft.com/office/powerpoint/2010/main" val="2788392140"/>
              </p:ext>
            </p:extLst>
          </p:nvPr>
        </p:nvGraphicFramePr>
        <p:xfrm>
          <a:off x="6212189" y="1572354"/>
          <a:ext cx="2700000" cy="4608000"/>
        </p:xfrm>
        <a:graphic>
          <a:graphicData uri="http://schemas.openxmlformats.org/drawingml/2006/table">
            <a:tbl>
              <a:tblPr firstRow="1" bandRow="1">
                <a:tableStyleId>{5C22544A-7EE6-4342-B048-85BDC9FD1C3A}</a:tableStyleId>
              </a:tblPr>
              <a:tblGrid>
                <a:gridCol w="2700000">
                  <a:extLst>
                    <a:ext uri="{9D8B030D-6E8A-4147-A177-3AD203B41FA5}">
                      <a16:colId xmlns:a16="http://schemas.microsoft.com/office/drawing/2014/main" val="2474486338"/>
                    </a:ext>
                  </a:extLst>
                </a:gridCol>
              </a:tblGrid>
              <a:tr h="468000">
                <a:tc>
                  <a:txBody>
                    <a:bodyPr/>
                    <a:lstStyle/>
                    <a:p>
                      <a:pPr algn="ctr"/>
                      <a:r>
                        <a:rPr lang="en-US" sz="1600" b="1" i="0" kern="1200">
                          <a:solidFill>
                            <a:schemeClr val="bg1"/>
                          </a:solidFill>
                          <a:effectLst/>
                          <a:latin typeface="+mn-lt"/>
                          <a:ea typeface="+mn-ea"/>
                          <a:cs typeface="+mn-cs"/>
                        </a:rPr>
                        <a:t>Null Values</a:t>
                      </a:r>
                      <a:endParaRPr lang="en-US" sz="1600" b="1">
                        <a:solidFill>
                          <a:schemeClr val="bg1"/>
                        </a:solidFill>
                        <a:latin typeface="+mn-lt"/>
                      </a:endParaRP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lnTlToBr w="12700" cmpd="sng">
                      <a:noFill/>
                      <a:prstDash val="solid"/>
                    </a:lnTlToBr>
                    <a:lnBlToTr w="12700" cmpd="sng">
                      <a:noFill/>
                      <a:prstDash val="solid"/>
                    </a:lnBlToTr>
                    <a:solidFill>
                      <a:srgbClr val="1C7798"/>
                    </a:solidFill>
                  </a:tcPr>
                </a:tc>
                <a:extLst>
                  <a:ext uri="{0D108BD9-81ED-4DB2-BD59-A6C34878D82A}">
                    <a16:rowId xmlns:a16="http://schemas.microsoft.com/office/drawing/2014/main" val="4128923881"/>
                  </a:ext>
                </a:extLst>
              </a:tr>
              <a:tr h="2520000">
                <a:tc>
                  <a:txBody>
                    <a:bodyPr/>
                    <a:lstStyle/>
                    <a:p>
                      <a:endParaRPr lang="en-US">
                        <a:solidFill>
                          <a:schemeClr val="bg1"/>
                        </a:solidFill>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174354"/>
                  </a:ext>
                </a:extLst>
              </a:tr>
              <a:tr h="360000">
                <a:tc>
                  <a:txBody>
                    <a:bodyPr/>
                    <a:lstStyle/>
                    <a:p>
                      <a:endParaRPr lang="en-US" sz="100">
                        <a:solidFill>
                          <a:schemeClr val="bg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002944"/>
                  </a:ext>
                </a:extLst>
              </a:tr>
              <a:tr h="1260000">
                <a:tc>
                  <a:txBody>
                    <a:bodyPr/>
                    <a:lstStyle/>
                    <a:p>
                      <a:pPr algn="ctr"/>
                      <a:r>
                        <a:rPr lang="en-US" sz="1400">
                          <a:solidFill>
                            <a:schemeClr val="tx1"/>
                          </a:solidFill>
                        </a:rPr>
                        <a:t>In the BMI feature, approximately 4% of the data is missing(201/5,110). To impute these missing values, we will use the .interpolate() function.</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6682410"/>
                  </a:ext>
                </a:extLst>
              </a:tr>
            </a:tbl>
          </a:graphicData>
        </a:graphic>
      </p:graphicFrame>
      <p:graphicFrame>
        <p:nvGraphicFramePr>
          <p:cNvPr id="23" name="Table 5">
            <a:extLst>
              <a:ext uri="{FF2B5EF4-FFF2-40B4-BE49-F238E27FC236}">
                <a16:creationId xmlns:a16="http://schemas.microsoft.com/office/drawing/2014/main" id="{A690C73E-0E6B-42A3-87CA-F70180F305FA}"/>
              </a:ext>
            </a:extLst>
          </p:cNvPr>
          <p:cNvGraphicFramePr>
            <a:graphicFrameLocks noGrp="1"/>
          </p:cNvGraphicFramePr>
          <p:nvPr>
            <p:extLst>
              <p:ext uri="{D42A27DB-BD31-4B8C-83A1-F6EECF244321}">
                <p14:modId xmlns:p14="http://schemas.microsoft.com/office/powerpoint/2010/main" val="3760765570"/>
              </p:ext>
            </p:extLst>
          </p:nvPr>
        </p:nvGraphicFramePr>
        <p:xfrm>
          <a:off x="9143408" y="1571685"/>
          <a:ext cx="2700000" cy="4608000"/>
        </p:xfrm>
        <a:graphic>
          <a:graphicData uri="http://schemas.openxmlformats.org/drawingml/2006/table">
            <a:tbl>
              <a:tblPr firstRow="1" bandRow="1">
                <a:tableStyleId>{5C22544A-7EE6-4342-B048-85BDC9FD1C3A}</a:tableStyleId>
              </a:tblPr>
              <a:tblGrid>
                <a:gridCol w="2700000">
                  <a:extLst>
                    <a:ext uri="{9D8B030D-6E8A-4147-A177-3AD203B41FA5}">
                      <a16:colId xmlns:a16="http://schemas.microsoft.com/office/drawing/2014/main" val="2474486338"/>
                    </a:ext>
                  </a:extLst>
                </a:gridCol>
              </a:tblGrid>
              <a:tr h="468000">
                <a:tc>
                  <a:txBody>
                    <a:bodyPr/>
                    <a:lstStyle/>
                    <a:p>
                      <a:pPr algn="ctr"/>
                      <a:r>
                        <a:rPr lang="en-US" sz="1600" b="1" i="0" kern="1200">
                          <a:solidFill>
                            <a:schemeClr val="bg1"/>
                          </a:solidFill>
                          <a:effectLst/>
                          <a:latin typeface="+mn-lt"/>
                          <a:ea typeface="+mn-ea"/>
                          <a:cs typeface="+mn-cs"/>
                        </a:rPr>
                        <a:t>Outliers and Null Values</a:t>
                      </a:r>
                      <a:endParaRPr lang="en-US" sz="1600" b="1">
                        <a:solidFill>
                          <a:schemeClr val="bg1"/>
                        </a:solidFill>
                        <a:latin typeface="+mn-lt"/>
                      </a:endParaRP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lnTlToBr w="12700" cmpd="sng">
                      <a:noFill/>
                      <a:prstDash val="solid"/>
                    </a:lnTlToBr>
                    <a:lnBlToTr w="12700" cmpd="sng">
                      <a:noFill/>
                      <a:prstDash val="solid"/>
                    </a:lnBlToTr>
                    <a:solidFill>
                      <a:srgbClr val="1C7798"/>
                    </a:solidFill>
                  </a:tcPr>
                </a:tc>
                <a:extLst>
                  <a:ext uri="{0D108BD9-81ED-4DB2-BD59-A6C34878D82A}">
                    <a16:rowId xmlns:a16="http://schemas.microsoft.com/office/drawing/2014/main" val="4128923881"/>
                  </a:ext>
                </a:extLst>
              </a:tr>
              <a:tr h="2520000">
                <a:tc>
                  <a:txBody>
                    <a:bodyPr/>
                    <a:lstStyle/>
                    <a:p>
                      <a:endParaRPr lang="en-US">
                        <a:solidFill>
                          <a:schemeClr val="tx1"/>
                        </a:solidFill>
                      </a:endParaRPr>
                    </a:p>
                  </a:txBody>
                  <a:tcP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4174354"/>
                  </a:ext>
                </a:extLst>
              </a:tr>
              <a:tr h="360000">
                <a:tc>
                  <a:txBody>
                    <a:bodyPr/>
                    <a:lstStyle/>
                    <a:p>
                      <a:endParaRPr lang="en-US" sz="100">
                        <a:solidFill>
                          <a:schemeClr val="tx1"/>
                        </a:solidFill>
                      </a:endParaRPr>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1002944"/>
                  </a:ext>
                </a:extLst>
              </a:tr>
              <a:tr h="1260000">
                <a:tc>
                  <a:txBody>
                    <a:bodyPr/>
                    <a:lstStyle/>
                    <a:p>
                      <a:pPr algn="ctr"/>
                      <a:r>
                        <a:rPr lang="en-US" sz="1400">
                          <a:solidFill>
                            <a:schemeClr val="tx1"/>
                          </a:solidFill>
                        </a:rPr>
                        <a:t>Since there is only one observation in the gender variable categorized as 'other', we will simply drop this observation</a:t>
                      </a:r>
                      <a:r>
                        <a:rPr lang="en-US" altLang="ko-KR" sz="1400">
                          <a:solidFill>
                            <a:schemeClr val="tx1"/>
                          </a:solidFill>
                        </a:rPr>
                        <a:t>.</a:t>
                      </a:r>
                      <a:endParaRPr lang="en-US" sz="1400">
                        <a:solidFill>
                          <a:schemeClr val="tx1"/>
                        </a:solidFill>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46682410"/>
                  </a:ext>
                </a:extLst>
              </a:tr>
            </a:tbl>
          </a:graphicData>
        </a:graphic>
      </p:graphicFrame>
      <p:sp>
        <p:nvSpPr>
          <p:cNvPr id="2" name="Title 1">
            <a:extLst>
              <a:ext uri="{FF2B5EF4-FFF2-40B4-BE49-F238E27FC236}">
                <a16:creationId xmlns:a16="http://schemas.microsoft.com/office/drawing/2014/main" id="{6BAB9EF5-A39B-F25A-4446-75082D0B93C4}"/>
              </a:ext>
            </a:extLst>
          </p:cNvPr>
          <p:cNvSpPr>
            <a:spLocks noGrp="1"/>
          </p:cNvSpPr>
          <p:nvPr>
            <p:ph type="title"/>
          </p:nvPr>
        </p:nvSpPr>
        <p:spPr/>
        <p:txBody>
          <a:bodyPr/>
          <a:lstStyle/>
          <a:p>
            <a:r>
              <a:rPr lang="en-US"/>
              <a:t>Data Preparation</a:t>
            </a:r>
          </a:p>
        </p:txBody>
      </p:sp>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p:txBody>
          <a:bodyPr/>
          <a:lstStyle/>
          <a:p>
            <a:fld id="{B94023F1-3814-4245-991E-88837347C860}" type="slidenum">
              <a:rPr lang="en-US" smtClean="0"/>
              <a:t>5</a:t>
            </a:fld>
            <a:endParaRPr lang="en-US"/>
          </a:p>
        </p:txBody>
      </p:sp>
      <p:pic>
        <p:nvPicPr>
          <p:cNvPr id="6" name="Picture 5" descr="Chart, bar chart&#10;&#10;Description automatically generated">
            <a:extLst>
              <a:ext uri="{FF2B5EF4-FFF2-40B4-BE49-F238E27FC236}">
                <a16:creationId xmlns:a16="http://schemas.microsoft.com/office/drawing/2014/main" id="{A600F0FD-23B3-4993-69A1-302E0920236C}"/>
              </a:ext>
            </a:extLst>
          </p:cNvPr>
          <p:cNvPicPr preferRelativeResize="0">
            <a:picLocks/>
          </p:cNvPicPr>
          <p:nvPr/>
        </p:nvPicPr>
        <p:blipFill rotWithShape="1">
          <a:blip r:embed="rId3"/>
          <a:srcRect t="6351" r="8043"/>
          <a:stretch/>
        </p:blipFill>
        <p:spPr>
          <a:xfrm>
            <a:off x="3367363" y="2109161"/>
            <a:ext cx="2529504" cy="2379193"/>
          </a:xfrm>
          <a:prstGeom prst="rect">
            <a:avLst/>
          </a:prstGeom>
        </p:spPr>
      </p:pic>
      <p:pic>
        <p:nvPicPr>
          <p:cNvPr id="7" name="Picture 6">
            <a:extLst>
              <a:ext uri="{FF2B5EF4-FFF2-40B4-BE49-F238E27FC236}">
                <a16:creationId xmlns:a16="http://schemas.microsoft.com/office/drawing/2014/main" id="{B6262C91-C139-F238-DA6C-9EFC6D99737F}"/>
              </a:ext>
            </a:extLst>
          </p:cNvPr>
          <p:cNvPicPr preferRelativeResize="0">
            <a:picLocks/>
          </p:cNvPicPr>
          <p:nvPr/>
        </p:nvPicPr>
        <p:blipFill>
          <a:blip r:embed="rId4"/>
          <a:stretch>
            <a:fillRect/>
          </a:stretch>
        </p:blipFill>
        <p:spPr>
          <a:xfrm>
            <a:off x="638850" y="2163471"/>
            <a:ext cx="2117167" cy="2275922"/>
          </a:xfrm>
          <a:prstGeom prst="rect">
            <a:avLst/>
          </a:prstGeom>
        </p:spPr>
      </p:pic>
      <p:pic>
        <p:nvPicPr>
          <p:cNvPr id="10" name="Picture 9">
            <a:extLst>
              <a:ext uri="{FF2B5EF4-FFF2-40B4-BE49-F238E27FC236}">
                <a16:creationId xmlns:a16="http://schemas.microsoft.com/office/drawing/2014/main" id="{BE8B93B0-5602-569E-7377-5975AB61BF37}"/>
              </a:ext>
            </a:extLst>
          </p:cNvPr>
          <p:cNvPicPr>
            <a:picLocks noChangeAspect="1"/>
          </p:cNvPicPr>
          <p:nvPr/>
        </p:nvPicPr>
        <p:blipFill rotWithShape="1">
          <a:blip r:embed="rId5"/>
          <a:srcRect t="4545"/>
          <a:stretch/>
        </p:blipFill>
        <p:spPr>
          <a:xfrm>
            <a:off x="6268584" y="2163471"/>
            <a:ext cx="1192701" cy="2251548"/>
          </a:xfrm>
          <a:prstGeom prst="rect">
            <a:avLst/>
          </a:prstGeom>
        </p:spPr>
      </p:pic>
      <p:pic>
        <p:nvPicPr>
          <p:cNvPr id="11" name="Picture 10">
            <a:extLst>
              <a:ext uri="{FF2B5EF4-FFF2-40B4-BE49-F238E27FC236}">
                <a16:creationId xmlns:a16="http://schemas.microsoft.com/office/drawing/2014/main" id="{2E599320-0A60-47B0-C13D-910B90035AC8}"/>
              </a:ext>
            </a:extLst>
          </p:cNvPr>
          <p:cNvPicPr>
            <a:picLocks noChangeAspect="1"/>
          </p:cNvPicPr>
          <p:nvPr/>
        </p:nvPicPr>
        <p:blipFill rotWithShape="1">
          <a:blip r:embed="rId6"/>
          <a:srcRect t="4545"/>
          <a:stretch/>
        </p:blipFill>
        <p:spPr>
          <a:xfrm>
            <a:off x="7691346" y="2163472"/>
            <a:ext cx="1184061" cy="2251548"/>
          </a:xfrm>
          <a:prstGeom prst="rect">
            <a:avLst/>
          </a:prstGeom>
        </p:spPr>
      </p:pic>
      <p:sp>
        <p:nvSpPr>
          <p:cNvPr id="13" name="Right Arrow 12">
            <a:extLst>
              <a:ext uri="{FF2B5EF4-FFF2-40B4-BE49-F238E27FC236}">
                <a16:creationId xmlns:a16="http://schemas.microsoft.com/office/drawing/2014/main" id="{392951F9-B2D1-21BC-9C42-4ED08D503F31}"/>
              </a:ext>
            </a:extLst>
          </p:cNvPr>
          <p:cNvSpPr/>
          <p:nvPr/>
        </p:nvSpPr>
        <p:spPr>
          <a:xfrm>
            <a:off x="7436189" y="3229383"/>
            <a:ext cx="252000" cy="233082"/>
          </a:xfrm>
          <a:prstGeom prst="rightArrow">
            <a:avLst/>
          </a:prstGeom>
          <a:blipFill>
            <a:blip r:embed="rId7">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9FF5CBB5-F07F-44B5-8541-1F282D402DDF}"/>
              </a:ext>
            </a:extLst>
          </p:cNvPr>
          <p:cNvPicPr>
            <a:picLocks noChangeAspect="1"/>
          </p:cNvPicPr>
          <p:nvPr/>
        </p:nvPicPr>
        <p:blipFill rotWithShape="1">
          <a:blip r:embed="rId8"/>
          <a:srcRect t="4229" b="5438"/>
          <a:stretch/>
        </p:blipFill>
        <p:spPr>
          <a:xfrm>
            <a:off x="9268550" y="2442765"/>
            <a:ext cx="2449716" cy="1573235"/>
          </a:xfrm>
          <a:prstGeom prst="rect">
            <a:avLst/>
          </a:prstGeom>
        </p:spPr>
      </p:pic>
      <p:sp>
        <p:nvSpPr>
          <p:cNvPr id="24" name="Right Triangle 10">
            <a:extLst>
              <a:ext uri="{FF2B5EF4-FFF2-40B4-BE49-F238E27FC236}">
                <a16:creationId xmlns:a16="http://schemas.microsoft.com/office/drawing/2014/main" id="{69A1401C-25DC-290C-15CC-043A325A0FBD}"/>
              </a:ext>
            </a:extLst>
          </p:cNvPr>
          <p:cNvSpPr/>
          <p:nvPr/>
        </p:nvSpPr>
        <p:spPr>
          <a:xfrm rot="18897872">
            <a:off x="1328458" y="4311697"/>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7">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10">
            <a:extLst>
              <a:ext uri="{FF2B5EF4-FFF2-40B4-BE49-F238E27FC236}">
                <a16:creationId xmlns:a16="http://schemas.microsoft.com/office/drawing/2014/main" id="{97F04446-43CF-3468-88B1-7098C073D597}"/>
              </a:ext>
            </a:extLst>
          </p:cNvPr>
          <p:cNvSpPr/>
          <p:nvPr/>
        </p:nvSpPr>
        <p:spPr>
          <a:xfrm rot="18897872">
            <a:off x="4246599" y="4311697"/>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7">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10">
            <a:extLst>
              <a:ext uri="{FF2B5EF4-FFF2-40B4-BE49-F238E27FC236}">
                <a16:creationId xmlns:a16="http://schemas.microsoft.com/office/drawing/2014/main" id="{C40090F6-B853-1E34-CB92-2B66A1812B2F}"/>
              </a:ext>
            </a:extLst>
          </p:cNvPr>
          <p:cNvSpPr/>
          <p:nvPr/>
        </p:nvSpPr>
        <p:spPr>
          <a:xfrm rot="18897872">
            <a:off x="7176249" y="4311697"/>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7">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Triangle 10">
            <a:extLst>
              <a:ext uri="{FF2B5EF4-FFF2-40B4-BE49-F238E27FC236}">
                <a16:creationId xmlns:a16="http://schemas.microsoft.com/office/drawing/2014/main" id="{FB1B04A7-B57F-D114-347A-517AD3029419}"/>
              </a:ext>
            </a:extLst>
          </p:cNvPr>
          <p:cNvSpPr/>
          <p:nvPr/>
        </p:nvSpPr>
        <p:spPr>
          <a:xfrm rot="18897872">
            <a:off x="10124432" y="4311697"/>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7">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8">
            <a:extLst>
              <a:ext uri="{FF2B5EF4-FFF2-40B4-BE49-F238E27FC236}">
                <a16:creationId xmlns:a16="http://schemas.microsoft.com/office/drawing/2014/main" id="{CD667BD7-03A4-916A-7547-463AE01514A7}"/>
              </a:ext>
            </a:extLst>
          </p:cNvPr>
          <p:cNvGraphicFramePr>
            <a:graphicFrameLocks/>
          </p:cNvGraphicFramePr>
          <p:nvPr>
            <p:extLst>
              <p:ext uri="{D42A27DB-BD31-4B8C-83A1-F6EECF244321}">
                <p14:modId xmlns:p14="http://schemas.microsoft.com/office/powerpoint/2010/main" val="3782414809"/>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9">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363432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57">
            <a:extLst>
              <a:ext uri="{FF2B5EF4-FFF2-40B4-BE49-F238E27FC236}">
                <a16:creationId xmlns:a16="http://schemas.microsoft.com/office/drawing/2014/main" id="{A8A8F872-B461-5A0A-C609-689D018BB16C}"/>
              </a:ext>
            </a:extLst>
          </p:cNvPr>
          <p:cNvGraphicFramePr>
            <a:graphicFrameLocks noGrp="1"/>
          </p:cNvGraphicFramePr>
          <p:nvPr>
            <p:extLst>
              <p:ext uri="{D42A27DB-BD31-4B8C-83A1-F6EECF244321}">
                <p14:modId xmlns:p14="http://schemas.microsoft.com/office/powerpoint/2010/main" val="436044732"/>
              </p:ext>
            </p:extLst>
          </p:nvPr>
        </p:nvGraphicFramePr>
        <p:xfrm>
          <a:off x="6144105" y="2569524"/>
          <a:ext cx="5364000" cy="3749445"/>
        </p:xfrm>
        <a:graphic>
          <a:graphicData uri="http://schemas.openxmlformats.org/drawingml/2006/table">
            <a:tbl>
              <a:tblPr firstRow="1" bandRow="1">
                <a:tableStyleId>{5C22544A-7EE6-4342-B048-85BDC9FD1C3A}</a:tableStyleId>
              </a:tblPr>
              <a:tblGrid>
                <a:gridCol w="5364000">
                  <a:extLst>
                    <a:ext uri="{9D8B030D-6E8A-4147-A177-3AD203B41FA5}">
                      <a16:colId xmlns:a16="http://schemas.microsoft.com/office/drawing/2014/main" val="614092609"/>
                    </a:ext>
                  </a:extLst>
                </a:gridCol>
              </a:tblGrid>
              <a:tr h="3666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t-SNE (t-Distributed Stochastic Neighbor Embedding)</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263389979"/>
                  </a:ext>
                </a:extLst>
              </a:tr>
              <a:tr h="2268000">
                <a:tc>
                  <a:txBody>
                    <a:bodyPr/>
                    <a:lstStyle/>
                    <a:p>
                      <a:pPr algn="ctr"/>
                      <a:endParaRPr lang="en-US"/>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chemeClr val="bg1"/>
                    </a:solidFill>
                  </a:tcPr>
                </a:tc>
                <a:extLst>
                  <a:ext uri="{0D108BD9-81ED-4DB2-BD59-A6C34878D82A}">
                    <a16:rowId xmlns:a16="http://schemas.microsoft.com/office/drawing/2014/main" val="3001882334"/>
                  </a:ext>
                </a:extLst>
              </a:tr>
              <a:tr h="288000">
                <a:tc>
                  <a:txBody>
                    <a:bodyPr/>
                    <a:lstStyle/>
                    <a:p>
                      <a:pPr algn="ctr"/>
                      <a:endParaRPr lang="en-US" sz="10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460134"/>
                  </a:ext>
                </a:extLst>
              </a:tr>
              <a:tr h="8267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The clusters that are closely grouped together by t-SNE in the 2 dimension represent subgroups of the data that share similar characteristics or features in the higher dimensions.</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4849430"/>
                  </a:ext>
                </a:extLst>
              </a:tr>
            </a:tbl>
          </a:graphicData>
        </a:graphic>
      </p:graphicFrame>
      <p:graphicFrame>
        <p:nvGraphicFramePr>
          <p:cNvPr id="57" name="Table 57">
            <a:extLst>
              <a:ext uri="{FF2B5EF4-FFF2-40B4-BE49-F238E27FC236}">
                <a16:creationId xmlns:a16="http://schemas.microsoft.com/office/drawing/2014/main" id="{AD7A95DC-4402-FD89-9A58-6A2797860C6B}"/>
              </a:ext>
            </a:extLst>
          </p:cNvPr>
          <p:cNvGraphicFramePr>
            <a:graphicFrameLocks noGrp="1"/>
          </p:cNvGraphicFramePr>
          <p:nvPr>
            <p:extLst>
              <p:ext uri="{D42A27DB-BD31-4B8C-83A1-F6EECF244321}">
                <p14:modId xmlns:p14="http://schemas.microsoft.com/office/powerpoint/2010/main" val="3926865823"/>
              </p:ext>
            </p:extLst>
          </p:nvPr>
        </p:nvGraphicFramePr>
        <p:xfrm>
          <a:off x="683887" y="2565705"/>
          <a:ext cx="5364000" cy="3749445"/>
        </p:xfrm>
        <a:graphic>
          <a:graphicData uri="http://schemas.openxmlformats.org/drawingml/2006/table">
            <a:tbl>
              <a:tblPr firstRow="1" bandRow="1">
                <a:tableStyleId>{5C22544A-7EE6-4342-B048-85BDC9FD1C3A}</a:tableStyleId>
              </a:tblPr>
              <a:tblGrid>
                <a:gridCol w="5364000">
                  <a:extLst>
                    <a:ext uri="{9D8B030D-6E8A-4147-A177-3AD203B41FA5}">
                      <a16:colId xmlns:a16="http://schemas.microsoft.com/office/drawing/2014/main" val="614092609"/>
                    </a:ext>
                  </a:extLst>
                </a:gridCol>
              </a:tblGrid>
              <a:tr h="3666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PCA (Principal Component Analysis)</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263389979"/>
                  </a:ext>
                </a:extLst>
              </a:tr>
              <a:tr h="2268000">
                <a:tc>
                  <a:txBody>
                    <a:bodyPr/>
                    <a:lstStyle/>
                    <a:p>
                      <a:pPr algn="ctr"/>
                      <a:endParaRPr lang="en-US"/>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chemeClr val="bg1"/>
                    </a:solidFill>
                  </a:tcPr>
                </a:tc>
                <a:extLst>
                  <a:ext uri="{0D108BD9-81ED-4DB2-BD59-A6C34878D82A}">
                    <a16:rowId xmlns:a16="http://schemas.microsoft.com/office/drawing/2014/main" val="3001882334"/>
                  </a:ext>
                </a:extLst>
              </a:tr>
              <a:tr h="288000">
                <a:tc>
                  <a:txBody>
                    <a:bodyPr/>
                    <a:lstStyle/>
                    <a:p>
                      <a:pPr algn="ctr"/>
                      <a:endParaRPr lang="en-US" sz="10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460134"/>
                  </a:ext>
                </a:extLst>
              </a:tr>
              <a:tr h="82678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From the PCA plot, we can understand the relationships within the data in the reduced-dimensional space while retaining as much of the original variability as possible.</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4849430"/>
                  </a:ext>
                </a:extLst>
              </a:tr>
            </a:tbl>
          </a:graphicData>
        </a:graphic>
      </p:graphicFrame>
      <p:pic>
        <p:nvPicPr>
          <p:cNvPr id="3" name="Picture 2" descr="Chart, scatter chart&#10;&#10;Description automatically generated">
            <a:extLst>
              <a:ext uri="{FF2B5EF4-FFF2-40B4-BE49-F238E27FC236}">
                <a16:creationId xmlns:a16="http://schemas.microsoft.com/office/drawing/2014/main" id="{1509D7A4-1A34-772F-5CC7-5753535CF163}"/>
              </a:ext>
            </a:extLst>
          </p:cNvPr>
          <p:cNvPicPr>
            <a:picLocks noChangeAspect="1"/>
          </p:cNvPicPr>
          <p:nvPr/>
        </p:nvPicPr>
        <p:blipFill rotWithShape="1">
          <a:blip r:embed="rId3"/>
          <a:srcRect t="4693" r="6968"/>
          <a:stretch/>
        </p:blipFill>
        <p:spPr>
          <a:xfrm>
            <a:off x="6425736" y="2964601"/>
            <a:ext cx="4842302" cy="2199424"/>
          </a:xfrm>
          <a:prstGeom prst="rect">
            <a:avLst/>
          </a:prstGeom>
        </p:spPr>
      </p:pic>
      <p:pic>
        <p:nvPicPr>
          <p:cNvPr id="7" name="Picture 6" descr="Chart, scatter chart&#10;&#10;Description automatically generated">
            <a:extLst>
              <a:ext uri="{FF2B5EF4-FFF2-40B4-BE49-F238E27FC236}">
                <a16:creationId xmlns:a16="http://schemas.microsoft.com/office/drawing/2014/main" id="{965F7643-AD1B-0A45-3256-435A6759E6C4}"/>
              </a:ext>
            </a:extLst>
          </p:cNvPr>
          <p:cNvPicPr>
            <a:picLocks noChangeAspect="1"/>
          </p:cNvPicPr>
          <p:nvPr/>
        </p:nvPicPr>
        <p:blipFill rotWithShape="1">
          <a:blip r:embed="rId4"/>
          <a:srcRect l="1754" t="5616" r="8989"/>
          <a:stretch/>
        </p:blipFill>
        <p:spPr>
          <a:xfrm>
            <a:off x="1831714" y="2977423"/>
            <a:ext cx="3762925" cy="2186602"/>
          </a:xfrm>
          <a:prstGeom prst="rect">
            <a:avLst/>
          </a:prstGeom>
        </p:spPr>
      </p:pic>
      <p:sp>
        <p:nvSpPr>
          <p:cNvPr id="6" name="Title 5">
            <a:extLst>
              <a:ext uri="{FF2B5EF4-FFF2-40B4-BE49-F238E27FC236}">
                <a16:creationId xmlns:a16="http://schemas.microsoft.com/office/drawing/2014/main" id="{34B95C0B-B442-149A-7CC9-E4D1674DCB23}"/>
              </a:ext>
            </a:extLst>
          </p:cNvPr>
          <p:cNvSpPr>
            <a:spLocks noGrp="1"/>
          </p:cNvSpPr>
          <p:nvPr>
            <p:ph type="title"/>
          </p:nvPr>
        </p:nvSpPr>
        <p:spPr>
          <a:xfrm>
            <a:off x="838200" y="891211"/>
            <a:ext cx="10515600" cy="590931"/>
          </a:xfrm>
        </p:spPr>
        <p:txBody>
          <a:bodyPr/>
          <a:lstStyle/>
          <a:p>
            <a:r>
              <a:rPr lang="en-US" sz="3600"/>
              <a:t>Data Visualization through Dimensionality Reduction</a:t>
            </a:r>
          </a:p>
        </p:txBody>
      </p:sp>
      <p:sp>
        <p:nvSpPr>
          <p:cNvPr id="10" name="Right Triangle 10">
            <a:extLst>
              <a:ext uri="{FF2B5EF4-FFF2-40B4-BE49-F238E27FC236}">
                <a16:creationId xmlns:a16="http://schemas.microsoft.com/office/drawing/2014/main" id="{2ACEC861-620C-4074-AFFC-5EB70CCF5687}"/>
              </a:ext>
            </a:extLst>
          </p:cNvPr>
          <p:cNvSpPr/>
          <p:nvPr/>
        </p:nvSpPr>
        <p:spPr>
          <a:xfrm rot="18897872">
            <a:off x="2996912" y="4972821"/>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5">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4458A85D-EF72-DE56-6305-D802AB3EA47B}"/>
              </a:ext>
            </a:extLst>
          </p:cNvPr>
          <p:cNvGrpSpPr/>
          <p:nvPr/>
        </p:nvGrpSpPr>
        <p:grpSpPr>
          <a:xfrm>
            <a:off x="683887" y="1524679"/>
            <a:ext cx="10824218" cy="976408"/>
            <a:chOff x="683889" y="1729994"/>
            <a:chExt cx="10824218" cy="976408"/>
          </a:xfrm>
        </p:grpSpPr>
        <p:grpSp>
          <p:nvGrpSpPr>
            <p:cNvPr id="28" name="그룹 1007">
              <a:extLst>
                <a:ext uri="{FF2B5EF4-FFF2-40B4-BE49-F238E27FC236}">
                  <a16:creationId xmlns:a16="http://schemas.microsoft.com/office/drawing/2014/main" id="{5D4E241D-C701-011A-3AE8-EBBEA2930FEC}"/>
                </a:ext>
              </a:extLst>
            </p:cNvPr>
            <p:cNvGrpSpPr>
              <a:grpSpLocks noChangeAspect="1"/>
            </p:cNvGrpSpPr>
            <p:nvPr/>
          </p:nvGrpSpPr>
          <p:grpSpPr>
            <a:xfrm>
              <a:off x="683889" y="1729994"/>
              <a:ext cx="10824218" cy="976408"/>
              <a:chOff x="1521299" y="2695869"/>
              <a:chExt cx="15007978" cy="1946672"/>
            </a:xfrm>
          </p:grpSpPr>
          <p:pic>
            <p:nvPicPr>
              <p:cNvPr id="30" name="Object 29">
                <a:extLst>
                  <a:ext uri="{FF2B5EF4-FFF2-40B4-BE49-F238E27FC236}">
                    <a16:creationId xmlns:a16="http://schemas.microsoft.com/office/drawing/2014/main" id="{FD295EF3-5799-1DF0-D721-8EFB72AEAC21}"/>
                  </a:ext>
                </a:extLst>
              </p:cNvPr>
              <p:cNvPicPr>
                <a:picLocks noChangeAspect="1"/>
              </p:cNvPicPr>
              <p:nvPr/>
            </p:nvPicPr>
            <p:blipFill>
              <a:blip r:embed="rId6" cstate="print"/>
              <a:stretch>
                <a:fillRect/>
              </a:stretch>
            </p:blipFill>
            <p:spPr>
              <a:xfrm>
                <a:off x="1521299" y="2695869"/>
                <a:ext cx="15007978" cy="1946672"/>
              </a:xfrm>
              <a:prstGeom prst="rect">
                <a:avLst/>
              </a:prstGeom>
            </p:spPr>
          </p:pic>
        </p:grpSp>
        <p:sp>
          <p:nvSpPr>
            <p:cNvPr id="29" name="TextBox 28">
              <a:extLst>
                <a:ext uri="{FF2B5EF4-FFF2-40B4-BE49-F238E27FC236}">
                  <a16:creationId xmlns:a16="http://schemas.microsoft.com/office/drawing/2014/main" id="{075C42D9-1350-C122-7A15-0C7FC03DAE4C}"/>
                </a:ext>
              </a:extLst>
            </p:cNvPr>
            <p:cNvSpPr txBox="1"/>
            <p:nvPr/>
          </p:nvSpPr>
          <p:spPr>
            <a:xfrm>
              <a:off x="907348" y="1895033"/>
              <a:ext cx="10377301" cy="646331"/>
            </a:xfrm>
            <a:prstGeom prst="rect">
              <a:avLst/>
            </a:prstGeom>
            <a:noFill/>
          </p:spPr>
          <p:txBody>
            <a:bodyPr wrap="square" rtlCol="0">
              <a:spAutoFit/>
            </a:bodyPr>
            <a:lstStyle/>
            <a:p>
              <a:pPr algn="ctr"/>
              <a:r>
                <a:rPr lang="en-US"/>
                <a:t>How will our data be represented in </a:t>
              </a:r>
              <a:r>
                <a:rPr lang="en-US" b="1" i="1"/>
                <a:t>2 dimensions </a:t>
              </a:r>
            </a:p>
            <a:p>
              <a:pPr algn="ctr"/>
              <a:r>
                <a:rPr lang="en-US"/>
                <a:t>after we use dimensionality reduction techniques to compress our 11 features?</a:t>
              </a:r>
            </a:p>
          </p:txBody>
        </p:sp>
      </p:grpSp>
      <p:sp>
        <p:nvSpPr>
          <p:cNvPr id="38" name="Right Triangle 10">
            <a:extLst>
              <a:ext uri="{FF2B5EF4-FFF2-40B4-BE49-F238E27FC236}">
                <a16:creationId xmlns:a16="http://schemas.microsoft.com/office/drawing/2014/main" id="{9F0BE450-3BEA-DC23-D33C-261866A558AB}"/>
              </a:ext>
            </a:extLst>
          </p:cNvPr>
          <p:cNvSpPr/>
          <p:nvPr/>
        </p:nvSpPr>
        <p:spPr>
          <a:xfrm rot="18897872">
            <a:off x="8457130" y="4972823"/>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5">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FA03FFBF-0DD4-756E-8381-5FB9CC083873}"/>
              </a:ext>
            </a:extLst>
          </p:cNvPr>
          <p:cNvCxnSpPr>
            <a:cxnSpLocks/>
          </p:cNvCxnSpPr>
          <p:nvPr/>
        </p:nvCxnSpPr>
        <p:spPr>
          <a:xfrm>
            <a:off x="2298406" y="3137656"/>
            <a:ext cx="0" cy="1728000"/>
          </a:xfrm>
          <a:prstGeom prst="line">
            <a:avLst/>
          </a:prstGeom>
          <a:ln w="12700">
            <a:solidFill>
              <a:srgbClr val="FF0000"/>
            </a:solidFill>
            <a:prstDash val="sysDash"/>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37A706FF-FD0E-C7C5-62CB-88BA6B512DAE}"/>
              </a:ext>
            </a:extLst>
          </p:cNvPr>
          <p:cNvCxnSpPr>
            <a:cxnSpLocks/>
          </p:cNvCxnSpPr>
          <p:nvPr/>
        </p:nvCxnSpPr>
        <p:spPr>
          <a:xfrm rot="5400000">
            <a:off x="3936406" y="3227656"/>
            <a:ext cx="0" cy="3276000"/>
          </a:xfrm>
          <a:prstGeom prst="line">
            <a:avLst/>
          </a:prstGeom>
          <a:ln w="12700">
            <a:solidFill>
              <a:srgbClr val="FF0000"/>
            </a:solidFill>
            <a:prstDash val="sysDash"/>
          </a:ln>
        </p:spPr>
        <p:style>
          <a:lnRef idx="1">
            <a:schemeClr val="accent2"/>
          </a:lnRef>
          <a:fillRef idx="0">
            <a:schemeClr val="accent2"/>
          </a:fillRef>
          <a:effectRef idx="0">
            <a:schemeClr val="accent2"/>
          </a:effectRef>
          <a:fontRef idx="minor">
            <a:schemeClr val="tx1"/>
          </a:fontRef>
        </p:style>
      </p:cxnSp>
      <p:sp>
        <p:nvSpPr>
          <p:cNvPr id="40" name="TextBox 39">
            <a:extLst>
              <a:ext uri="{FF2B5EF4-FFF2-40B4-BE49-F238E27FC236}">
                <a16:creationId xmlns:a16="http://schemas.microsoft.com/office/drawing/2014/main" id="{BB489A8B-FA69-9B94-A01F-54AC606B49FB}"/>
              </a:ext>
            </a:extLst>
          </p:cNvPr>
          <p:cNvSpPr txBox="1"/>
          <p:nvPr/>
        </p:nvSpPr>
        <p:spPr>
          <a:xfrm>
            <a:off x="694095" y="4230518"/>
            <a:ext cx="1199462" cy="954107"/>
          </a:xfrm>
          <a:prstGeom prst="rect">
            <a:avLst/>
          </a:prstGeom>
          <a:noFill/>
        </p:spPr>
        <p:txBody>
          <a:bodyPr wrap="square" rtlCol="0">
            <a:spAutoFit/>
          </a:bodyPr>
          <a:lstStyle/>
          <a:p>
            <a:pPr algn="ctr"/>
            <a:r>
              <a:rPr lang="en-US" sz="1400" b="1" i="1"/>
              <a:t>captures the most variation in the data</a:t>
            </a:r>
          </a:p>
        </p:txBody>
      </p:sp>
      <p:cxnSp>
        <p:nvCxnSpPr>
          <p:cNvPr id="45" name="Straight Connector 44">
            <a:extLst>
              <a:ext uri="{FF2B5EF4-FFF2-40B4-BE49-F238E27FC236}">
                <a16:creationId xmlns:a16="http://schemas.microsoft.com/office/drawing/2014/main" id="{B67545F2-E524-DFA3-F5F2-1BB00B690E82}"/>
              </a:ext>
            </a:extLst>
          </p:cNvPr>
          <p:cNvCxnSpPr>
            <a:cxnSpLocks/>
          </p:cNvCxnSpPr>
          <p:nvPr/>
        </p:nvCxnSpPr>
        <p:spPr>
          <a:xfrm flipV="1">
            <a:off x="1700086" y="4865656"/>
            <a:ext cx="550211" cy="156290"/>
          </a:xfrm>
          <a:prstGeom prst="line">
            <a:avLst/>
          </a:prstGeom>
          <a:ln w="12700">
            <a:solidFill>
              <a:srgbClr val="FF0000"/>
            </a:solidFill>
            <a:prstDash val="sysDash"/>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42" name="Oval 41">
            <a:extLst>
              <a:ext uri="{FF2B5EF4-FFF2-40B4-BE49-F238E27FC236}">
                <a16:creationId xmlns:a16="http://schemas.microsoft.com/office/drawing/2014/main" id="{2F6AAB6F-E520-30AD-9A37-E44022F37A8C}"/>
              </a:ext>
            </a:extLst>
          </p:cNvPr>
          <p:cNvSpPr/>
          <p:nvPr/>
        </p:nvSpPr>
        <p:spPr>
          <a:xfrm>
            <a:off x="6846105" y="3137655"/>
            <a:ext cx="3960000" cy="1728001"/>
          </a:xfrm>
          <a:prstGeom prst="ellipse">
            <a:avLst/>
          </a:prstGeom>
          <a:solidFill>
            <a:srgbClr val="FFFF00">
              <a:alpha val="5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5E2E7AC-3F1D-835A-E5C4-F8D761586101}"/>
              </a:ext>
            </a:extLst>
          </p:cNvPr>
          <p:cNvSpPr/>
          <p:nvPr/>
        </p:nvSpPr>
        <p:spPr>
          <a:xfrm>
            <a:off x="9846139" y="3667990"/>
            <a:ext cx="1188000" cy="616909"/>
          </a:xfrm>
          <a:prstGeom prst="ellipse">
            <a:avLst/>
          </a:prstGeom>
          <a:solidFill>
            <a:srgbClr val="0070C0">
              <a:alpha val="5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6DAD813-C891-F127-85F0-4B995A3D870A}"/>
              </a:ext>
            </a:extLst>
          </p:cNvPr>
          <p:cNvSpPr txBox="1"/>
          <p:nvPr/>
        </p:nvSpPr>
        <p:spPr>
          <a:xfrm>
            <a:off x="9244568" y="3098467"/>
            <a:ext cx="1442828" cy="313099"/>
          </a:xfrm>
          <a:prstGeom prst="rect">
            <a:avLst/>
          </a:prstGeom>
          <a:noFill/>
        </p:spPr>
        <p:txBody>
          <a:bodyPr wrap="square" rtlCol="0">
            <a:spAutoFit/>
          </a:bodyPr>
          <a:lstStyle/>
          <a:p>
            <a:r>
              <a:rPr lang="en-US" sz="1400" b="1" i="1"/>
              <a:t>Global Similarity</a:t>
            </a:r>
          </a:p>
        </p:txBody>
      </p:sp>
      <p:sp>
        <p:nvSpPr>
          <p:cNvPr id="48" name="TextBox 47">
            <a:extLst>
              <a:ext uri="{FF2B5EF4-FFF2-40B4-BE49-F238E27FC236}">
                <a16:creationId xmlns:a16="http://schemas.microsoft.com/office/drawing/2014/main" id="{D7AA60AB-BA1A-8384-2ED0-761C4F4801F9}"/>
              </a:ext>
            </a:extLst>
          </p:cNvPr>
          <p:cNvSpPr txBox="1"/>
          <p:nvPr/>
        </p:nvSpPr>
        <p:spPr>
          <a:xfrm>
            <a:off x="10064690" y="3434493"/>
            <a:ext cx="1317553" cy="307777"/>
          </a:xfrm>
          <a:prstGeom prst="rect">
            <a:avLst/>
          </a:prstGeom>
          <a:noFill/>
        </p:spPr>
        <p:txBody>
          <a:bodyPr wrap="square" rtlCol="0">
            <a:spAutoFit/>
          </a:bodyPr>
          <a:lstStyle/>
          <a:p>
            <a:r>
              <a:rPr lang="en-US" sz="1400" b="1" i="1"/>
              <a:t>Local Similarity</a:t>
            </a:r>
          </a:p>
        </p:txBody>
      </p:sp>
      <p:pic>
        <p:nvPicPr>
          <p:cNvPr id="13" name="Picture 12" descr="Chart, scatter chart&#10;&#10;Description automatically generated">
            <a:extLst>
              <a:ext uri="{FF2B5EF4-FFF2-40B4-BE49-F238E27FC236}">
                <a16:creationId xmlns:a16="http://schemas.microsoft.com/office/drawing/2014/main" id="{E473B1EA-A6BC-1FC3-0F29-A28C059F241E}"/>
              </a:ext>
            </a:extLst>
          </p:cNvPr>
          <p:cNvPicPr>
            <a:picLocks noChangeAspect="1"/>
          </p:cNvPicPr>
          <p:nvPr/>
        </p:nvPicPr>
        <p:blipFill rotWithShape="1">
          <a:blip r:embed="rId7"/>
          <a:srcRect l="69990" t="13737" r="10848" b="76510"/>
          <a:stretch/>
        </p:blipFill>
        <p:spPr>
          <a:xfrm>
            <a:off x="5152469" y="3158471"/>
            <a:ext cx="763602" cy="166255"/>
          </a:xfrm>
          <a:prstGeom prst="rect">
            <a:avLst/>
          </a:prstGeom>
        </p:spPr>
      </p:pic>
      <p:pic>
        <p:nvPicPr>
          <p:cNvPr id="14" name="Picture 13" descr="Chart, scatter chart&#10;&#10;Description automatically generated">
            <a:extLst>
              <a:ext uri="{FF2B5EF4-FFF2-40B4-BE49-F238E27FC236}">
                <a16:creationId xmlns:a16="http://schemas.microsoft.com/office/drawing/2014/main" id="{933B4F29-0918-E7FD-513B-1194E2D77521}"/>
              </a:ext>
            </a:extLst>
          </p:cNvPr>
          <p:cNvPicPr>
            <a:picLocks noChangeAspect="1"/>
          </p:cNvPicPr>
          <p:nvPr/>
        </p:nvPicPr>
        <p:blipFill rotWithShape="1">
          <a:blip r:embed="rId7"/>
          <a:srcRect l="69990" t="13737" r="10848" b="76510"/>
          <a:stretch/>
        </p:blipFill>
        <p:spPr>
          <a:xfrm>
            <a:off x="10655271" y="3158471"/>
            <a:ext cx="763602" cy="166255"/>
          </a:xfrm>
          <a:prstGeom prst="rect">
            <a:avLst/>
          </a:prstGeom>
        </p:spPr>
      </p:pic>
      <p:graphicFrame>
        <p:nvGraphicFramePr>
          <p:cNvPr id="15" name="Table 14">
            <a:extLst>
              <a:ext uri="{FF2B5EF4-FFF2-40B4-BE49-F238E27FC236}">
                <a16:creationId xmlns:a16="http://schemas.microsoft.com/office/drawing/2014/main" id="{389F799B-D818-0C22-CB1E-2C3D3ED89E45}"/>
              </a:ext>
            </a:extLst>
          </p:cNvPr>
          <p:cNvGraphicFramePr>
            <a:graphicFrameLocks/>
          </p:cNvGraphicFramePr>
          <p:nvPr>
            <p:extLst>
              <p:ext uri="{D42A27DB-BD31-4B8C-83A1-F6EECF244321}">
                <p14:modId xmlns:p14="http://schemas.microsoft.com/office/powerpoint/2010/main" val="3207591161"/>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8">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
        <p:nvSpPr>
          <p:cNvPr id="2" name="Slide Number Placeholder 1">
            <a:extLst>
              <a:ext uri="{FF2B5EF4-FFF2-40B4-BE49-F238E27FC236}">
                <a16:creationId xmlns:a16="http://schemas.microsoft.com/office/drawing/2014/main" id="{FFD2EDB6-BD7E-8845-5E6B-7988DA39429E}"/>
              </a:ext>
            </a:extLst>
          </p:cNvPr>
          <p:cNvSpPr>
            <a:spLocks noGrp="1"/>
          </p:cNvSpPr>
          <p:nvPr>
            <p:ph type="sldNum" sz="quarter" idx="12"/>
          </p:nvPr>
        </p:nvSpPr>
        <p:spPr/>
        <p:txBody>
          <a:bodyPr/>
          <a:lstStyle/>
          <a:p>
            <a:fld id="{B94023F1-3814-4245-991E-88837347C860}" type="slidenum">
              <a:rPr lang="en-US" smtClean="0"/>
              <a:t>6</a:t>
            </a:fld>
            <a:endParaRPr lang="en-US"/>
          </a:p>
        </p:txBody>
      </p:sp>
    </p:spTree>
    <p:extLst>
      <p:ext uri="{BB962C8B-B14F-4D97-AF65-F5344CB8AC3E}">
        <p14:creationId xmlns:p14="http://schemas.microsoft.com/office/powerpoint/2010/main" val="3689878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356095-E7E6-AA0B-DE7F-9854933DE430}"/>
              </a:ext>
            </a:extLst>
          </p:cNvPr>
          <p:cNvSpPr>
            <a:spLocks noGrp="1"/>
          </p:cNvSpPr>
          <p:nvPr>
            <p:ph type="sldNum" sz="quarter" idx="12"/>
          </p:nvPr>
        </p:nvSpPr>
        <p:spPr/>
        <p:txBody>
          <a:bodyPr/>
          <a:lstStyle/>
          <a:p>
            <a:fld id="{B94023F1-3814-4245-991E-88837347C860}" type="slidenum">
              <a:rPr lang="en-US" smtClean="0"/>
              <a:t>7</a:t>
            </a:fld>
            <a:endParaRPr lang="en-US"/>
          </a:p>
        </p:txBody>
      </p:sp>
      <p:sp>
        <p:nvSpPr>
          <p:cNvPr id="6" name="Title 5">
            <a:extLst>
              <a:ext uri="{FF2B5EF4-FFF2-40B4-BE49-F238E27FC236}">
                <a16:creationId xmlns:a16="http://schemas.microsoft.com/office/drawing/2014/main" id="{34B95C0B-B442-149A-7CC9-E4D1674DCB23}"/>
              </a:ext>
            </a:extLst>
          </p:cNvPr>
          <p:cNvSpPr>
            <a:spLocks noGrp="1"/>
          </p:cNvSpPr>
          <p:nvPr>
            <p:ph type="title"/>
          </p:nvPr>
        </p:nvSpPr>
        <p:spPr/>
        <p:txBody>
          <a:bodyPr/>
          <a:lstStyle/>
          <a:p>
            <a:r>
              <a:rPr lang="en-US"/>
              <a:t>Exploratory Data Analysis: Numerical Variables</a:t>
            </a:r>
          </a:p>
        </p:txBody>
      </p:sp>
      <p:graphicFrame>
        <p:nvGraphicFramePr>
          <p:cNvPr id="57" name="Table 57">
            <a:extLst>
              <a:ext uri="{FF2B5EF4-FFF2-40B4-BE49-F238E27FC236}">
                <a16:creationId xmlns:a16="http://schemas.microsoft.com/office/drawing/2014/main" id="{AD7A95DC-4402-FD89-9A58-6A2797860C6B}"/>
              </a:ext>
            </a:extLst>
          </p:cNvPr>
          <p:cNvGraphicFramePr>
            <a:graphicFrameLocks noGrp="1"/>
          </p:cNvGraphicFramePr>
          <p:nvPr>
            <p:extLst>
              <p:ext uri="{D42A27DB-BD31-4B8C-83A1-F6EECF244321}">
                <p14:modId xmlns:p14="http://schemas.microsoft.com/office/powerpoint/2010/main" val="3519432828"/>
              </p:ext>
            </p:extLst>
          </p:nvPr>
        </p:nvGraphicFramePr>
        <p:xfrm>
          <a:off x="192494" y="1525684"/>
          <a:ext cx="3852000" cy="4896000"/>
        </p:xfrm>
        <a:graphic>
          <a:graphicData uri="http://schemas.openxmlformats.org/drawingml/2006/table">
            <a:tbl>
              <a:tblPr firstRow="1" bandRow="1">
                <a:tableStyleId>{5C22544A-7EE6-4342-B048-85BDC9FD1C3A}</a:tableStyleId>
              </a:tblPr>
              <a:tblGrid>
                <a:gridCol w="3852000">
                  <a:extLst>
                    <a:ext uri="{9D8B030D-6E8A-4147-A177-3AD203B41FA5}">
                      <a16:colId xmlns:a16="http://schemas.microsoft.com/office/drawing/2014/main" val="614092609"/>
                    </a:ext>
                  </a:extLst>
                </a:gridCol>
              </a:tblGrid>
              <a:tr h="360000">
                <a:tc>
                  <a:txBody>
                    <a:bodyPr/>
                    <a:lstStyle/>
                    <a:p>
                      <a:pPr algn="ctr"/>
                      <a:r>
                        <a:rPr lang="en-US" sz="1600"/>
                        <a:t>Age</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263389979"/>
                  </a:ext>
                </a:extLst>
              </a:tr>
              <a:tr h="3492000">
                <a:tc>
                  <a:txBody>
                    <a:bodyPr/>
                    <a:lstStyle/>
                    <a:p>
                      <a:pPr algn="ctr"/>
                      <a:endParaRPr lang="en-US"/>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chemeClr val="bg1"/>
                    </a:solidFill>
                  </a:tcPr>
                </a:tc>
                <a:extLst>
                  <a:ext uri="{0D108BD9-81ED-4DB2-BD59-A6C34878D82A}">
                    <a16:rowId xmlns:a16="http://schemas.microsoft.com/office/drawing/2014/main" val="3001882334"/>
                  </a:ext>
                </a:extLst>
              </a:tr>
              <a:tr h="216000">
                <a:tc>
                  <a:txBody>
                    <a:bodyPr/>
                    <a:lstStyle/>
                    <a:p>
                      <a:pPr algn="ctr"/>
                      <a:endParaRPr lang="en-US" sz="10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460134"/>
                  </a:ext>
                </a:extLst>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The risk of stroke increases rapidly after the age of 40, and significantly rises after the age of 60.</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4849430"/>
                  </a:ext>
                </a:extLst>
              </a:tr>
            </a:tbl>
          </a:graphicData>
        </a:graphic>
      </p:graphicFrame>
      <p:sp>
        <p:nvSpPr>
          <p:cNvPr id="10" name="Right Triangle 10">
            <a:extLst>
              <a:ext uri="{FF2B5EF4-FFF2-40B4-BE49-F238E27FC236}">
                <a16:creationId xmlns:a16="http://schemas.microsoft.com/office/drawing/2014/main" id="{2ACEC861-620C-4074-AFFC-5EB70CCF5687}"/>
              </a:ext>
            </a:extLst>
          </p:cNvPr>
          <p:cNvSpPr/>
          <p:nvPr/>
        </p:nvSpPr>
        <p:spPr>
          <a:xfrm rot="18897872">
            <a:off x="1749547" y="5095944"/>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3">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Chart&#10;&#10;Description automatically generated">
            <a:extLst>
              <a:ext uri="{FF2B5EF4-FFF2-40B4-BE49-F238E27FC236}">
                <a16:creationId xmlns:a16="http://schemas.microsoft.com/office/drawing/2014/main" id="{8CD4EA11-A37F-3779-0316-072F70E5E01C}"/>
              </a:ext>
            </a:extLst>
          </p:cNvPr>
          <p:cNvPicPr>
            <a:picLocks noChangeAspect="1"/>
          </p:cNvPicPr>
          <p:nvPr/>
        </p:nvPicPr>
        <p:blipFill rotWithShape="1">
          <a:blip r:embed="rId4"/>
          <a:srcRect r="5939"/>
          <a:stretch/>
        </p:blipFill>
        <p:spPr>
          <a:xfrm>
            <a:off x="230594" y="1924314"/>
            <a:ext cx="3579406" cy="1878984"/>
          </a:xfrm>
          <a:prstGeom prst="rect">
            <a:avLst/>
          </a:prstGeom>
        </p:spPr>
      </p:pic>
      <p:pic>
        <p:nvPicPr>
          <p:cNvPr id="20" name="Picture 19" descr="Chart, line chart&#10;&#10;Description automatically generated">
            <a:extLst>
              <a:ext uri="{FF2B5EF4-FFF2-40B4-BE49-F238E27FC236}">
                <a16:creationId xmlns:a16="http://schemas.microsoft.com/office/drawing/2014/main" id="{0FD4CA8B-1791-54B4-8DDB-A82F9457A5A2}"/>
              </a:ext>
            </a:extLst>
          </p:cNvPr>
          <p:cNvPicPr>
            <a:picLocks noChangeAspect="1"/>
          </p:cNvPicPr>
          <p:nvPr/>
        </p:nvPicPr>
        <p:blipFill>
          <a:blip r:embed="rId5"/>
          <a:stretch>
            <a:fillRect/>
          </a:stretch>
        </p:blipFill>
        <p:spPr>
          <a:xfrm>
            <a:off x="305430" y="3751685"/>
            <a:ext cx="3378934" cy="1576325"/>
          </a:xfrm>
          <a:prstGeom prst="rect">
            <a:avLst/>
          </a:prstGeom>
        </p:spPr>
      </p:pic>
      <p:sp>
        <p:nvSpPr>
          <p:cNvPr id="22" name="Rectangle 21">
            <a:extLst>
              <a:ext uri="{FF2B5EF4-FFF2-40B4-BE49-F238E27FC236}">
                <a16:creationId xmlns:a16="http://schemas.microsoft.com/office/drawing/2014/main" id="{E8B10C12-546D-D6A7-9AA5-B3966F1B4DD4}"/>
              </a:ext>
            </a:extLst>
          </p:cNvPr>
          <p:cNvSpPr/>
          <p:nvPr/>
        </p:nvSpPr>
        <p:spPr>
          <a:xfrm>
            <a:off x="2146299" y="2070934"/>
            <a:ext cx="1404813" cy="296708"/>
          </a:xfrm>
          <a:prstGeom prst="rect">
            <a:avLst/>
          </a:prstGeom>
          <a:solidFill>
            <a:srgbClr val="FFFF00">
              <a:alpha val="2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27887956-1895-2889-2CD6-1F9A4ACC57B1}"/>
              </a:ext>
            </a:extLst>
          </p:cNvPr>
          <p:cNvCxnSpPr>
            <a:cxnSpLocks/>
          </p:cNvCxnSpPr>
          <p:nvPr/>
        </p:nvCxnSpPr>
        <p:spPr>
          <a:xfrm>
            <a:off x="2817020" y="1911614"/>
            <a:ext cx="0" cy="3492000"/>
          </a:xfrm>
          <a:prstGeom prst="line">
            <a:avLst/>
          </a:prstGeom>
          <a:ln w="12700">
            <a:solidFill>
              <a:srgbClr val="FF0000"/>
            </a:solidFill>
            <a:prstDash val="sysDash"/>
          </a:ln>
        </p:spPr>
        <p:style>
          <a:lnRef idx="1">
            <a:schemeClr val="accent2"/>
          </a:lnRef>
          <a:fillRef idx="0">
            <a:schemeClr val="accent2"/>
          </a:fillRef>
          <a:effectRef idx="0">
            <a:schemeClr val="accent2"/>
          </a:effectRef>
          <a:fontRef idx="minor">
            <a:schemeClr val="tx1"/>
          </a:fontRef>
        </p:style>
      </p:cxnSp>
      <p:sp>
        <p:nvSpPr>
          <p:cNvPr id="30" name="Oval 29">
            <a:extLst>
              <a:ext uri="{FF2B5EF4-FFF2-40B4-BE49-F238E27FC236}">
                <a16:creationId xmlns:a16="http://schemas.microsoft.com/office/drawing/2014/main" id="{DDC96EE9-11C0-C9B9-D4BB-D16270C01E34}"/>
              </a:ext>
            </a:extLst>
          </p:cNvPr>
          <p:cNvSpPr/>
          <p:nvPr/>
        </p:nvSpPr>
        <p:spPr>
          <a:xfrm>
            <a:off x="2664410" y="4449629"/>
            <a:ext cx="317789" cy="288000"/>
          </a:xfrm>
          <a:prstGeom prst="ellipse">
            <a:avLst/>
          </a:prstGeom>
          <a:solidFill>
            <a:srgbClr val="FFFF00">
              <a:alpha val="5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2" name="Table 57">
            <a:extLst>
              <a:ext uri="{FF2B5EF4-FFF2-40B4-BE49-F238E27FC236}">
                <a16:creationId xmlns:a16="http://schemas.microsoft.com/office/drawing/2014/main" id="{F13B56EC-6302-8382-6B23-4C1B94254DC6}"/>
              </a:ext>
            </a:extLst>
          </p:cNvPr>
          <p:cNvGraphicFramePr>
            <a:graphicFrameLocks noGrp="1"/>
          </p:cNvGraphicFramePr>
          <p:nvPr>
            <p:extLst>
              <p:ext uri="{D42A27DB-BD31-4B8C-83A1-F6EECF244321}">
                <p14:modId xmlns:p14="http://schemas.microsoft.com/office/powerpoint/2010/main" val="181875162"/>
              </p:ext>
            </p:extLst>
          </p:nvPr>
        </p:nvGraphicFramePr>
        <p:xfrm>
          <a:off x="4163956" y="1525684"/>
          <a:ext cx="3852000" cy="4896000"/>
        </p:xfrm>
        <a:graphic>
          <a:graphicData uri="http://schemas.openxmlformats.org/drawingml/2006/table">
            <a:tbl>
              <a:tblPr firstRow="1" bandRow="1">
                <a:tableStyleId>{5C22544A-7EE6-4342-B048-85BDC9FD1C3A}</a:tableStyleId>
              </a:tblPr>
              <a:tblGrid>
                <a:gridCol w="3852000">
                  <a:extLst>
                    <a:ext uri="{9D8B030D-6E8A-4147-A177-3AD203B41FA5}">
                      <a16:colId xmlns:a16="http://schemas.microsoft.com/office/drawing/2014/main" val="614092609"/>
                    </a:ext>
                  </a:extLst>
                </a:gridCol>
              </a:tblGrid>
              <a:tr h="360000">
                <a:tc>
                  <a:txBody>
                    <a:bodyPr/>
                    <a:lstStyle/>
                    <a:p>
                      <a:pPr algn="ctr"/>
                      <a:r>
                        <a:rPr lang="en-US" sz="1600">
                          <a:solidFill>
                            <a:schemeClr val="bg1"/>
                          </a:solidFill>
                        </a:rPr>
                        <a:t>BMI* (</a:t>
                      </a:r>
                      <a:r>
                        <a:rPr lang="en-US" sz="1600">
                          <a:solidFill>
                            <a:schemeClr val="bg1"/>
                          </a:solidFill>
                          <a:latin typeface="Söhne"/>
                        </a:rPr>
                        <a:t>Body Mass Index)</a:t>
                      </a:r>
                      <a:endParaRPr lang="en-US" sz="1600">
                        <a:solidFill>
                          <a:schemeClr val="bg1"/>
                        </a:solidFill>
                      </a:endParaRP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263389979"/>
                  </a:ext>
                </a:extLst>
              </a:tr>
              <a:tr h="3492000">
                <a:tc>
                  <a:txBody>
                    <a:bodyPr/>
                    <a:lstStyle/>
                    <a:p>
                      <a:pPr algn="ctr"/>
                      <a:endParaRPr lang="en-US"/>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chemeClr val="bg1"/>
                    </a:solidFill>
                  </a:tcPr>
                </a:tc>
                <a:extLst>
                  <a:ext uri="{0D108BD9-81ED-4DB2-BD59-A6C34878D82A}">
                    <a16:rowId xmlns:a16="http://schemas.microsoft.com/office/drawing/2014/main" val="3001882334"/>
                  </a:ext>
                </a:extLst>
              </a:tr>
              <a:tr h="216000">
                <a:tc>
                  <a:txBody>
                    <a:bodyPr/>
                    <a:lstStyle/>
                    <a:p>
                      <a:pPr algn="ctr"/>
                      <a:endParaRPr lang="en-US" sz="10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460134"/>
                  </a:ext>
                </a:extLst>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Having a BMI over 25(overweight or obese) raises the likelihood of stroke, with obesity after 60 years old being a notable contributing factor.</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4849430"/>
                  </a:ext>
                </a:extLst>
              </a:tr>
            </a:tbl>
          </a:graphicData>
        </a:graphic>
      </p:graphicFrame>
      <p:sp>
        <p:nvSpPr>
          <p:cNvPr id="83" name="Right Triangle 10">
            <a:extLst>
              <a:ext uri="{FF2B5EF4-FFF2-40B4-BE49-F238E27FC236}">
                <a16:creationId xmlns:a16="http://schemas.microsoft.com/office/drawing/2014/main" id="{5EEC5B21-6AF9-BD16-974A-0A4FC1B004FA}"/>
              </a:ext>
            </a:extLst>
          </p:cNvPr>
          <p:cNvSpPr/>
          <p:nvPr/>
        </p:nvSpPr>
        <p:spPr>
          <a:xfrm rot="18897872">
            <a:off x="5721009" y="5095944"/>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3">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9" name="Table 57">
            <a:extLst>
              <a:ext uri="{FF2B5EF4-FFF2-40B4-BE49-F238E27FC236}">
                <a16:creationId xmlns:a16="http://schemas.microsoft.com/office/drawing/2014/main" id="{6E5A2BE8-8D12-88B6-5A08-EB3BA84B479F}"/>
              </a:ext>
            </a:extLst>
          </p:cNvPr>
          <p:cNvGraphicFramePr>
            <a:graphicFrameLocks noGrp="1"/>
          </p:cNvGraphicFramePr>
          <p:nvPr>
            <p:extLst>
              <p:ext uri="{D42A27DB-BD31-4B8C-83A1-F6EECF244321}">
                <p14:modId xmlns:p14="http://schemas.microsoft.com/office/powerpoint/2010/main" val="4050070796"/>
              </p:ext>
            </p:extLst>
          </p:nvPr>
        </p:nvGraphicFramePr>
        <p:xfrm>
          <a:off x="8141312" y="1536005"/>
          <a:ext cx="3852000" cy="4896000"/>
        </p:xfrm>
        <a:graphic>
          <a:graphicData uri="http://schemas.openxmlformats.org/drawingml/2006/table">
            <a:tbl>
              <a:tblPr firstRow="1" bandRow="1">
                <a:tableStyleId>{5C22544A-7EE6-4342-B048-85BDC9FD1C3A}</a:tableStyleId>
              </a:tblPr>
              <a:tblGrid>
                <a:gridCol w="3852000">
                  <a:extLst>
                    <a:ext uri="{9D8B030D-6E8A-4147-A177-3AD203B41FA5}">
                      <a16:colId xmlns:a16="http://schemas.microsoft.com/office/drawing/2014/main" val="614092609"/>
                    </a:ext>
                  </a:extLst>
                </a:gridCol>
              </a:tblGrid>
              <a:tr h="360000">
                <a:tc>
                  <a:txBody>
                    <a:bodyPr/>
                    <a:lstStyle/>
                    <a:p>
                      <a:pPr algn="ctr"/>
                      <a:r>
                        <a:rPr lang="en-US" sz="1600"/>
                        <a:t>Glucose Level</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263389979"/>
                  </a:ext>
                </a:extLst>
              </a:tr>
              <a:tr h="3492000">
                <a:tc>
                  <a:txBody>
                    <a:bodyPr/>
                    <a:lstStyle/>
                    <a:p>
                      <a:pPr algn="ctr"/>
                      <a:endParaRPr lang="en-US"/>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chemeClr val="bg1"/>
                    </a:solidFill>
                  </a:tcPr>
                </a:tc>
                <a:extLst>
                  <a:ext uri="{0D108BD9-81ED-4DB2-BD59-A6C34878D82A}">
                    <a16:rowId xmlns:a16="http://schemas.microsoft.com/office/drawing/2014/main" val="3001882334"/>
                  </a:ext>
                </a:extLst>
              </a:tr>
              <a:tr h="216000">
                <a:tc>
                  <a:txBody>
                    <a:bodyPr/>
                    <a:lstStyle/>
                    <a:p>
                      <a:pPr algn="ctr"/>
                      <a:endParaRPr lang="en-US" sz="10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460134"/>
                  </a:ext>
                </a:extLst>
              </a:tr>
              <a:tr h="82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Elevated glucose levels exceeding 200 indicate diabetes, and when coupled with advanced age, may constitute a crucial risk factor for stroke.</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4849430"/>
                  </a:ext>
                </a:extLst>
              </a:tr>
            </a:tbl>
          </a:graphicData>
        </a:graphic>
      </p:graphicFrame>
      <p:sp>
        <p:nvSpPr>
          <p:cNvPr id="90" name="Right Triangle 10">
            <a:extLst>
              <a:ext uri="{FF2B5EF4-FFF2-40B4-BE49-F238E27FC236}">
                <a16:creationId xmlns:a16="http://schemas.microsoft.com/office/drawing/2014/main" id="{0FC04B6C-FCBD-C800-F9F0-4EE6B2D47605}"/>
              </a:ext>
            </a:extLst>
          </p:cNvPr>
          <p:cNvSpPr/>
          <p:nvPr/>
        </p:nvSpPr>
        <p:spPr>
          <a:xfrm rot="18897872">
            <a:off x="9698365" y="5106265"/>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3">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descr="Chart&#10;&#10;Description automatically generated">
            <a:extLst>
              <a:ext uri="{FF2B5EF4-FFF2-40B4-BE49-F238E27FC236}">
                <a16:creationId xmlns:a16="http://schemas.microsoft.com/office/drawing/2014/main" id="{73557D1B-30FB-4C8B-66BB-F42E2E4CCDEA}"/>
              </a:ext>
            </a:extLst>
          </p:cNvPr>
          <p:cNvPicPr>
            <a:picLocks noChangeAspect="1"/>
          </p:cNvPicPr>
          <p:nvPr/>
        </p:nvPicPr>
        <p:blipFill rotWithShape="1">
          <a:blip r:embed="rId6"/>
          <a:srcRect t="3627" r="5948"/>
          <a:stretch/>
        </p:blipFill>
        <p:spPr>
          <a:xfrm>
            <a:off x="4264961" y="1922825"/>
            <a:ext cx="3662078" cy="1771998"/>
          </a:xfrm>
          <a:prstGeom prst="rect">
            <a:avLst/>
          </a:prstGeom>
        </p:spPr>
      </p:pic>
      <p:pic>
        <p:nvPicPr>
          <p:cNvPr id="97" name="Picture 96" descr="Chart, scatter chart&#10;&#10;Description automatically generated">
            <a:extLst>
              <a:ext uri="{FF2B5EF4-FFF2-40B4-BE49-F238E27FC236}">
                <a16:creationId xmlns:a16="http://schemas.microsoft.com/office/drawing/2014/main" id="{2043F95C-3FB5-B2C7-A574-66856D5BF419}"/>
              </a:ext>
            </a:extLst>
          </p:cNvPr>
          <p:cNvPicPr>
            <a:picLocks noChangeAspect="1"/>
          </p:cNvPicPr>
          <p:nvPr/>
        </p:nvPicPr>
        <p:blipFill rotWithShape="1">
          <a:blip r:embed="rId7"/>
          <a:srcRect l="5188" t="4916" r="7384"/>
          <a:stretch/>
        </p:blipFill>
        <p:spPr>
          <a:xfrm>
            <a:off x="4416061" y="3735838"/>
            <a:ext cx="3483996" cy="1620748"/>
          </a:xfrm>
          <a:prstGeom prst="rect">
            <a:avLst/>
          </a:prstGeom>
        </p:spPr>
      </p:pic>
      <p:sp>
        <p:nvSpPr>
          <p:cNvPr id="98" name="Rectangle 97">
            <a:extLst>
              <a:ext uri="{FF2B5EF4-FFF2-40B4-BE49-F238E27FC236}">
                <a16:creationId xmlns:a16="http://schemas.microsoft.com/office/drawing/2014/main" id="{60E9EEB5-B17E-DD90-D50E-05D2A3014F18}"/>
              </a:ext>
            </a:extLst>
          </p:cNvPr>
          <p:cNvSpPr/>
          <p:nvPr/>
        </p:nvSpPr>
        <p:spPr>
          <a:xfrm>
            <a:off x="5172084" y="2013244"/>
            <a:ext cx="972000" cy="226301"/>
          </a:xfrm>
          <a:prstGeom prst="rect">
            <a:avLst/>
          </a:prstGeom>
          <a:solidFill>
            <a:srgbClr val="FFFF00">
              <a:alpha val="2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FACBFB55-812D-F234-CD51-4E89C6E435E9}"/>
              </a:ext>
            </a:extLst>
          </p:cNvPr>
          <p:cNvSpPr/>
          <p:nvPr/>
        </p:nvSpPr>
        <p:spPr>
          <a:xfrm>
            <a:off x="4934215" y="3782029"/>
            <a:ext cx="1044000" cy="746820"/>
          </a:xfrm>
          <a:prstGeom prst="ellipse">
            <a:avLst/>
          </a:prstGeom>
          <a:solidFill>
            <a:srgbClr val="FFFF00">
              <a:alpha val="5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E0BA5B41-EB55-305F-AC67-AEBCEF382696}"/>
              </a:ext>
            </a:extLst>
          </p:cNvPr>
          <p:cNvCxnSpPr/>
          <p:nvPr/>
        </p:nvCxnSpPr>
        <p:spPr>
          <a:xfrm>
            <a:off x="5371532" y="1916661"/>
            <a:ext cx="0" cy="3492000"/>
          </a:xfrm>
          <a:prstGeom prst="line">
            <a:avLst/>
          </a:prstGeom>
          <a:ln w="12700">
            <a:solidFill>
              <a:srgbClr val="FF0000"/>
            </a:solidFill>
            <a:prstDash val="sysDash"/>
          </a:ln>
        </p:spPr>
        <p:style>
          <a:lnRef idx="1">
            <a:schemeClr val="accent2"/>
          </a:lnRef>
          <a:fillRef idx="0">
            <a:schemeClr val="accent2"/>
          </a:fillRef>
          <a:effectRef idx="0">
            <a:schemeClr val="accent2"/>
          </a:effectRef>
          <a:fontRef idx="minor">
            <a:schemeClr val="tx1"/>
          </a:fontRef>
        </p:style>
      </p:cxnSp>
      <p:pic>
        <p:nvPicPr>
          <p:cNvPr id="101" name="Picture 100" descr="Chart, scatter chart&#10;&#10;Description automatically generated">
            <a:extLst>
              <a:ext uri="{FF2B5EF4-FFF2-40B4-BE49-F238E27FC236}">
                <a16:creationId xmlns:a16="http://schemas.microsoft.com/office/drawing/2014/main" id="{B5A4D361-FEF4-D09E-3BD2-90AB2C2CAD7B}"/>
              </a:ext>
            </a:extLst>
          </p:cNvPr>
          <p:cNvPicPr preferRelativeResize="0">
            <a:picLocks/>
          </p:cNvPicPr>
          <p:nvPr/>
        </p:nvPicPr>
        <p:blipFill rotWithShape="1">
          <a:blip r:embed="rId8"/>
          <a:srcRect l="3175" t="4514" r="6085"/>
          <a:stretch/>
        </p:blipFill>
        <p:spPr>
          <a:xfrm>
            <a:off x="8300328" y="3642609"/>
            <a:ext cx="3661200" cy="1706504"/>
          </a:xfrm>
          <a:prstGeom prst="rect">
            <a:avLst/>
          </a:prstGeom>
        </p:spPr>
      </p:pic>
      <p:pic>
        <p:nvPicPr>
          <p:cNvPr id="102" name="Picture 101" descr="Chart, line chart&#10;&#10;Description automatically generated">
            <a:extLst>
              <a:ext uri="{FF2B5EF4-FFF2-40B4-BE49-F238E27FC236}">
                <a16:creationId xmlns:a16="http://schemas.microsoft.com/office/drawing/2014/main" id="{260BE1C2-638A-7686-E9E4-5D9B226FC298}"/>
              </a:ext>
            </a:extLst>
          </p:cNvPr>
          <p:cNvPicPr preferRelativeResize="0">
            <a:picLocks/>
          </p:cNvPicPr>
          <p:nvPr/>
        </p:nvPicPr>
        <p:blipFill>
          <a:blip r:embed="rId9"/>
          <a:stretch>
            <a:fillRect/>
          </a:stretch>
        </p:blipFill>
        <p:spPr>
          <a:xfrm>
            <a:off x="8172551" y="1959879"/>
            <a:ext cx="3452460" cy="1657654"/>
          </a:xfrm>
          <a:prstGeom prst="rect">
            <a:avLst/>
          </a:prstGeom>
        </p:spPr>
      </p:pic>
      <p:sp>
        <p:nvSpPr>
          <p:cNvPr id="103" name="Oval 102">
            <a:extLst>
              <a:ext uri="{FF2B5EF4-FFF2-40B4-BE49-F238E27FC236}">
                <a16:creationId xmlns:a16="http://schemas.microsoft.com/office/drawing/2014/main" id="{4E668E68-BA81-82BD-8483-4B2191B217A5}"/>
              </a:ext>
            </a:extLst>
          </p:cNvPr>
          <p:cNvSpPr/>
          <p:nvPr/>
        </p:nvSpPr>
        <p:spPr>
          <a:xfrm>
            <a:off x="10438182" y="3687350"/>
            <a:ext cx="1044000" cy="746820"/>
          </a:xfrm>
          <a:prstGeom prst="ellipse">
            <a:avLst/>
          </a:prstGeom>
          <a:solidFill>
            <a:srgbClr val="FFFF00">
              <a:alpha val="5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6D0F7EBD-D732-A1C0-E263-F0BA213E0EEF}"/>
              </a:ext>
            </a:extLst>
          </p:cNvPr>
          <p:cNvCxnSpPr/>
          <p:nvPr/>
        </p:nvCxnSpPr>
        <p:spPr>
          <a:xfrm>
            <a:off x="10720444" y="1917962"/>
            <a:ext cx="0" cy="3492000"/>
          </a:xfrm>
          <a:prstGeom prst="line">
            <a:avLst/>
          </a:prstGeom>
          <a:ln w="12700">
            <a:solidFill>
              <a:srgbClr val="FF0000"/>
            </a:solidFill>
            <a:prstDash val="sysDash"/>
          </a:ln>
        </p:spPr>
        <p:style>
          <a:lnRef idx="1">
            <a:schemeClr val="accent2"/>
          </a:lnRef>
          <a:fillRef idx="0">
            <a:schemeClr val="accent2"/>
          </a:fillRef>
          <a:effectRef idx="0">
            <a:schemeClr val="accent2"/>
          </a:effectRef>
          <a:fontRef idx="minor">
            <a:schemeClr val="tx1"/>
          </a:fontRef>
        </p:style>
      </p:cxnSp>
      <p:sp>
        <p:nvSpPr>
          <p:cNvPr id="105" name="TextBox 104">
            <a:extLst>
              <a:ext uri="{FF2B5EF4-FFF2-40B4-BE49-F238E27FC236}">
                <a16:creationId xmlns:a16="http://schemas.microsoft.com/office/drawing/2014/main" id="{2961715D-993B-1D76-C806-94EF16464D59}"/>
              </a:ext>
            </a:extLst>
          </p:cNvPr>
          <p:cNvSpPr txBox="1"/>
          <p:nvPr/>
        </p:nvSpPr>
        <p:spPr>
          <a:xfrm>
            <a:off x="7031814" y="5369025"/>
            <a:ext cx="982961" cy="246221"/>
          </a:xfrm>
          <a:prstGeom prst="rect">
            <a:avLst/>
          </a:prstGeom>
          <a:noFill/>
        </p:spPr>
        <p:txBody>
          <a:bodyPr wrap="none" rtlCol="0">
            <a:spAutoFit/>
          </a:bodyPr>
          <a:lstStyle/>
          <a:p>
            <a:r>
              <a:rPr lang="en-US" sz="1000" b="0" i="0">
                <a:solidFill>
                  <a:srgbClr val="374151"/>
                </a:solidFill>
                <a:effectLst/>
                <a:latin typeface="Söhne"/>
              </a:rPr>
              <a:t>*BMI = kg/m^2</a:t>
            </a:r>
            <a:endParaRPr lang="en-US" sz="1000"/>
          </a:p>
        </p:txBody>
      </p:sp>
      <p:graphicFrame>
        <p:nvGraphicFramePr>
          <p:cNvPr id="2" name="Table 1">
            <a:extLst>
              <a:ext uri="{FF2B5EF4-FFF2-40B4-BE49-F238E27FC236}">
                <a16:creationId xmlns:a16="http://schemas.microsoft.com/office/drawing/2014/main" id="{710C0906-F6E8-88FE-1D62-9294F4AFB682}"/>
              </a:ext>
            </a:extLst>
          </p:cNvPr>
          <p:cNvGraphicFramePr>
            <a:graphicFrameLocks/>
          </p:cNvGraphicFramePr>
          <p:nvPr>
            <p:extLst>
              <p:ext uri="{D42A27DB-BD31-4B8C-83A1-F6EECF244321}">
                <p14:modId xmlns:p14="http://schemas.microsoft.com/office/powerpoint/2010/main" val="364656391"/>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0">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Tree>
    <p:extLst>
      <p:ext uri="{BB962C8B-B14F-4D97-AF65-F5344CB8AC3E}">
        <p14:creationId xmlns:p14="http://schemas.microsoft.com/office/powerpoint/2010/main" val="2368806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4B95C0B-B442-149A-7CC9-E4D1674DCB23}"/>
              </a:ext>
            </a:extLst>
          </p:cNvPr>
          <p:cNvSpPr>
            <a:spLocks noGrp="1"/>
          </p:cNvSpPr>
          <p:nvPr>
            <p:ph type="title"/>
          </p:nvPr>
        </p:nvSpPr>
        <p:spPr/>
        <p:txBody>
          <a:bodyPr/>
          <a:lstStyle/>
          <a:p>
            <a:r>
              <a:rPr lang="en-US"/>
              <a:t>Exploratory Data Analysis: Categorical Variables</a:t>
            </a:r>
          </a:p>
        </p:txBody>
      </p:sp>
      <p:graphicFrame>
        <p:nvGraphicFramePr>
          <p:cNvPr id="57" name="Table 57">
            <a:extLst>
              <a:ext uri="{FF2B5EF4-FFF2-40B4-BE49-F238E27FC236}">
                <a16:creationId xmlns:a16="http://schemas.microsoft.com/office/drawing/2014/main" id="{AD7A95DC-4402-FD89-9A58-6A2797860C6B}"/>
              </a:ext>
            </a:extLst>
          </p:cNvPr>
          <p:cNvGraphicFramePr>
            <a:graphicFrameLocks noGrp="1"/>
          </p:cNvGraphicFramePr>
          <p:nvPr>
            <p:extLst>
              <p:ext uri="{D42A27DB-BD31-4B8C-83A1-F6EECF244321}">
                <p14:modId xmlns:p14="http://schemas.microsoft.com/office/powerpoint/2010/main" val="3784654514"/>
              </p:ext>
            </p:extLst>
          </p:nvPr>
        </p:nvGraphicFramePr>
        <p:xfrm>
          <a:off x="341209" y="1482142"/>
          <a:ext cx="4500000" cy="4831200"/>
        </p:xfrm>
        <a:graphic>
          <a:graphicData uri="http://schemas.openxmlformats.org/drawingml/2006/table">
            <a:tbl>
              <a:tblPr firstRow="1" bandRow="1">
                <a:tableStyleId>{5C22544A-7EE6-4342-B048-85BDC9FD1C3A}</a:tableStyleId>
              </a:tblPr>
              <a:tblGrid>
                <a:gridCol w="4500000">
                  <a:extLst>
                    <a:ext uri="{9D8B030D-6E8A-4147-A177-3AD203B41FA5}">
                      <a16:colId xmlns:a16="http://schemas.microsoft.com/office/drawing/2014/main" val="614092609"/>
                    </a:ext>
                  </a:extLst>
                </a:gridCol>
              </a:tblGrid>
              <a:tr h="36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Medical History</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263389979"/>
                  </a:ext>
                </a:extLst>
              </a:tr>
              <a:tr h="3420000">
                <a:tc>
                  <a:txBody>
                    <a:bodyPr/>
                    <a:lstStyle/>
                    <a:p>
                      <a:pPr algn="ctr"/>
                      <a:endParaRPr lang="en-US"/>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chemeClr val="bg1"/>
                    </a:solidFill>
                  </a:tcPr>
                </a:tc>
                <a:extLst>
                  <a:ext uri="{0D108BD9-81ED-4DB2-BD59-A6C34878D82A}">
                    <a16:rowId xmlns:a16="http://schemas.microsoft.com/office/drawing/2014/main" val="3001882334"/>
                  </a:ext>
                </a:extLst>
              </a:tr>
              <a:tr h="288000">
                <a:tc>
                  <a:txBody>
                    <a:bodyPr/>
                    <a:lstStyle/>
                    <a:p>
                      <a:pPr algn="ctr"/>
                      <a:endParaRPr lang="en-US" sz="10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460134"/>
                  </a:ext>
                </a:extLst>
              </a:tr>
              <a:tr h="75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 Individuals with a medical history who experienced a stroke tended to have a higher average age.</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54849430"/>
                  </a:ext>
                </a:extLst>
              </a:tr>
            </a:tbl>
          </a:graphicData>
        </a:graphic>
      </p:graphicFrame>
      <p:sp>
        <p:nvSpPr>
          <p:cNvPr id="10" name="Right Triangle 10">
            <a:extLst>
              <a:ext uri="{FF2B5EF4-FFF2-40B4-BE49-F238E27FC236}">
                <a16:creationId xmlns:a16="http://schemas.microsoft.com/office/drawing/2014/main" id="{2ACEC861-620C-4074-AFFC-5EB70CCF5687}"/>
              </a:ext>
            </a:extLst>
          </p:cNvPr>
          <p:cNvSpPr/>
          <p:nvPr/>
        </p:nvSpPr>
        <p:spPr>
          <a:xfrm rot="18897872">
            <a:off x="2222234" y="5028620"/>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3">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57">
            <a:extLst>
              <a:ext uri="{FF2B5EF4-FFF2-40B4-BE49-F238E27FC236}">
                <a16:creationId xmlns:a16="http://schemas.microsoft.com/office/drawing/2014/main" id="{6B1E3B75-88D1-AF3A-07F1-EB1017844F5C}"/>
              </a:ext>
            </a:extLst>
          </p:cNvPr>
          <p:cNvGraphicFramePr>
            <a:graphicFrameLocks noGrp="1"/>
          </p:cNvGraphicFramePr>
          <p:nvPr>
            <p:extLst>
              <p:ext uri="{D42A27DB-BD31-4B8C-83A1-F6EECF244321}">
                <p14:modId xmlns:p14="http://schemas.microsoft.com/office/powerpoint/2010/main" val="860635438"/>
              </p:ext>
            </p:extLst>
          </p:nvPr>
        </p:nvGraphicFramePr>
        <p:xfrm>
          <a:off x="5031224" y="1482142"/>
          <a:ext cx="4320000" cy="4831200"/>
        </p:xfrm>
        <a:graphic>
          <a:graphicData uri="http://schemas.openxmlformats.org/drawingml/2006/table">
            <a:tbl>
              <a:tblPr firstRow="1" bandRow="1">
                <a:tableStyleId>{5C22544A-7EE6-4342-B048-85BDC9FD1C3A}</a:tableStyleId>
              </a:tblPr>
              <a:tblGrid>
                <a:gridCol w="4320000">
                  <a:extLst>
                    <a:ext uri="{9D8B030D-6E8A-4147-A177-3AD203B41FA5}">
                      <a16:colId xmlns:a16="http://schemas.microsoft.com/office/drawing/2014/main" val="614092609"/>
                    </a:ext>
                  </a:extLst>
                </a:gridCol>
              </a:tblGrid>
              <a:tr h="36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Demographic and Social Status</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263389979"/>
                  </a:ext>
                </a:extLst>
              </a:tr>
              <a:tr h="3420000">
                <a:tc>
                  <a:txBody>
                    <a:bodyPr/>
                    <a:lstStyle/>
                    <a:p>
                      <a:pPr algn="ctr"/>
                      <a:endParaRPr lang="en-US"/>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chemeClr val="bg1"/>
                    </a:solidFill>
                  </a:tcPr>
                </a:tc>
                <a:extLst>
                  <a:ext uri="{0D108BD9-81ED-4DB2-BD59-A6C34878D82A}">
                    <a16:rowId xmlns:a16="http://schemas.microsoft.com/office/drawing/2014/main" val="3001882334"/>
                  </a:ext>
                </a:extLst>
              </a:tr>
              <a:tr h="288000">
                <a:tc>
                  <a:txBody>
                    <a:bodyPr/>
                    <a:lstStyle/>
                    <a:p>
                      <a:pPr algn="ctr"/>
                      <a:endParaRPr lang="en-US" sz="10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460134"/>
                  </a:ext>
                </a:extLst>
              </a:tr>
              <a:tr h="75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solidFill>
                          <a:schemeClr val="bg1"/>
                        </a:solidFill>
                      </a:endParaRP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3454849430"/>
                  </a:ext>
                </a:extLst>
              </a:tr>
            </a:tbl>
          </a:graphicData>
        </a:graphic>
      </p:graphicFrame>
      <p:sp>
        <p:nvSpPr>
          <p:cNvPr id="9" name="Right Triangle 10">
            <a:extLst>
              <a:ext uri="{FF2B5EF4-FFF2-40B4-BE49-F238E27FC236}">
                <a16:creationId xmlns:a16="http://schemas.microsoft.com/office/drawing/2014/main" id="{DE8F2869-3957-DDC2-9B01-2BCC45DD511F}"/>
              </a:ext>
            </a:extLst>
          </p:cNvPr>
          <p:cNvSpPr/>
          <p:nvPr/>
        </p:nvSpPr>
        <p:spPr>
          <a:xfrm rot="18897872">
            <a:off x="9072248" y="5028619"/>
            <a:ext cx="737951" cy="737951"/>
          </a:xfrm>
          <a:custGeom>
            <a:avLst/>
            <a:gdLst>
              <a:gd name="connsiteX0" fmla="*/ 0 w 1122947"/>
              <a:gd name="connsiteY0" fmla="*/ 1122947 h 1122947"/>
              <a:gd name="connsiteX1" fmla="*/ 0 w 1122947"/>
              <a:gd name="connsiteY1" fmla="*/ 0 h 1122947"/>
              <a:gd name="connsiteX2" fmla="*/ 1122947 w 1122947"/>
              <a:gd name="connsiteY2" fmla="*/ 1122947 h 1122947"/>
              <a:gd name="connsiteX3" fmla="*/ 0 w 1122947"/>
              <a:gd name="connsiteY3" fmla="*/ 1122947 h 1122947"/>
              <a:gd name="connsiteX0" fmla="*/ 417095 w 1122947"/>
              <a:gd name="connsiteY0" fmla="*/ 705852 h 1122947"/>
              <a:gd name="connsiteX1" fmla="*/ 0 w 1122947"/>
              <a:gd name="connsiteY1" fmla="*/ 0 h 1122947"/>
              <a:gd name="connsiteX2" fmla="*/ 1122947 w 1122947"/>
              <a:gd name="connsiteY2" fmla="*/ 1122947 h 1122947"/>
              <a:gd name="connsiteX3" fmla="*/ 417095 w 1122947"/>
              <a:gd name="connsiteY3" fmla="*/ 705852 h 1122947"/>
            </a:gdLst>
            <a:ahLst/>
            <a:cxnLst>
              <a:cxn ang="0">
                <a:pos x="connsiteX0" y="connsiteY0"/>
              </a:cxn>
              <a:cxn ang="0">
                <a:pos x="connsiteX1" y="connsiteY1"/>
              </a:cxn>
              <a:cxn ang="0">
                <a:pos x="connsiteX2" y="connsiteY2"/>
              </a:cxn>
              <a:cxn ang="0">
                <a:pos x="connsiteX3" y="connsiteY3"/>
              </a:cxn>
            </a:cxnLst>
            <a:rect l="l" t="t" r="r" b="b"/>
            <a:pathLst>
              <a:path w="1122947" h="1122947">
                <a:moveTo>
                  <a:pt x="417095" y="705852"/>
                </a:moveTo>
                <a:lnTo>
                  <a:pt x="0" y="0"/>
                </a:lnTo>
                <a:lnTo>
                  <a:pt x="1122947" y="1122947"/>
                </a:lnTo>
                <a:lnTo>
                  <a:pt x="417095" y="705852"/>
                </a:lnTo>
                <a:close/>
              </a:path>
            </a:pathLst>
          </a:custGeom>
          <a:blipFill>
            <a:blip r:embed="rId3">
              <a:alphaModFix amt="80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57">
            <a:extLst>
              <a:ext uri="{FF2B5EF4-FFF2-40B4-BE49-F238E27FC236}">
                <a16:creationId xmlns:a16="http://schemas.microsoft.com/office/drawing/2014/main" id="{0037BF3C-7B1F-0111-7A1C-45CBDA89418B}"/>
              </a:ext>
            </a:extLst>
          </p:cNvPr>
          <p:cNvGraphicFramePr>
            <a:graphicFrameLocks noGrp="1"/>
          </p:cNvGraphicFramePr>
          <p:nvPr>
            <p:extLst>
              <p:ext uri="{D42A27DB-BD31-4B8C-83A1-F6EECF244321}">
                <p14:modId xmlns:p14="http://schemas.microsoft.com/office/powerpoint/2010/main" val="4110611158"/>
              </p:ext>
            </p:extLst>
          </p:nvPr>
        </p:nvGraphicFramePr>
        <p:xfrm>
          <a:off x="9541240" y="1482142"/>
          <a:ext cx="2340000" cy="4831200"/>
        </p:xfrm>
        <a:graphic>
          <a:graphicData uri="http://schemas.openxmlformats.org/drawingml/2006/table">
            <a:tbl>
              <a:tblPr firstRow="1" bandRow="1">
                <a:tableStyleId>{5C22544A-7EE6-4342-B048-85BDC9FD1C3A}</a:tableStyleId>
              </a:tblPr>
              <a:tblGrid>
                <a:gridCol w="2340000">
                  <a:extLst>
                    <a:ext uri="{9D8B030D-6E8A-4147-A177-3AD203B41FA5}">
                      <a16:colId xmlns:a16="http://schemas.microsoft.com/office/drawing/2014/main" val="614092609"/>
                    </a:ext>
                  </a:extLst>
                </a:gridCol>
              </a:tblGrid>
              <a:tr h="36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Life Style </a:t>
                      </a:r>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263389979"/>
                  </a:ext>
                </a:extLst>
              </a:tr>
              <a:tr h="3420000">
                <a:tc>
                  <a:txBody>
                    <a:bodyPr/>
                    <a:lstStyle/>
                    <a:p>
                      <a:pPr algn="ctr"/>
                      <a:endParaRPr lang="en-US"/>
                    </a:p>
                  </a:txBody>
                  <a:tcPr anchor="ctr">
                    <a:lnL w="12700" cap="flat" cmpd="sng" algn="ctr">
                      <a:solidFill>
                        <a:srgbClr val="1C7798"/>
                      </a:solidFill>
                      <a:prstDash val="solid"/>
                      <a:round/>
                      <a:headEnd type="none" w="med" len="med"/>
                      <a:tailEnd type="none" w="med" len="med"/>
                    </a:lnL>
                    <a:lnR w="12700" cap="flat" cmpd="sng" algn="ctr">
                      <a:solidFill>
                        <a:srgbClr val="1C7798"/>
                      </a:solidFill>
                      <a:prstDash val="solid"/>
                      <a:round/>
                      <a:headEnd type="none" w="med" len="med"/>
                      <a:tailEnd type="none" w="med" len="med"/>
                    </a:lnR>
                    <a:lnT w="12700" cap="flat" cmpd="sng" algn="ctr">
                      <a:solidFill>
                        <a:srgbClr val="1C7798"/>
                      </a:solidFill>
                      <a:prstDash val="solid"/>
                      <a:round/>
                      <a:headEnd type="none" w="med" len="med"/>
                      <a:tailEnd type="none" w="med" len="med"/>
                    </a:lnT>
                    <a:lnB w="12700" cap="flat" cmpd="sng" algn="ctr">
                      <a:solidFill>
                        <a:srgbClr val="1C7798"/>
                      </a:solidFill>
                      <a:prstDash val="solid"/>
                      <a:round/>
                      <a:headEnd type="none" w="med" len="med"/>
                      <a:tailEnd type="none" w="med" len="med"/>
                    </a:lnB>
                    <a:solidFill>
                      <a:schemeClr val="bg1"/>
                    </a:solidFill>
                  </a:tcPr>
                </a:tc>
                <a:extLst>
                  <a:ext uri="{0D108BD9-81ED-4DB2-BD59-A6C34878D82A}">
                    <a16:rowId xmlns:a16="http://schemas.microsoft.com/office/drawing/2014/main" val="3001882334"/>
                  </a:ext>
                </a:extLst>
              </a:tr>
              <a:tr h="288000">
                <a:tc>
                  <a:txBody>
                    <a:bodyPr/>
                    <a:lstStyle/>
                    <a:p>
                      <a:pPr algn="ctr"/>
                      <a:endParaRPr lang="en-US" sz="100"/>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solidFill>
                        <a:srgbClr val="1C7798"/>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3460134"/>
                  </a:ext>
                </a:extLst>
              </a:tr>
              <a:tr h="756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solidFill>
                          <a:schemeClr val="bg1"/>
                        </a:solidFill>
                      </a:endParaRPr>
                    </a:p>
                  </a:txBody>
                  <a:tcPr anchor="ctr">
                    <a:lnL w="28575" cap="flat" cmpd="sng" algn="ctr">
                      <a:solidFill>
                        <a:srgbClr val="1C7798"/>
                      </a:solidFill>
                      <a:prstDash val="solid"/>
                      <a:round/>
                      <a:headEnd type="none" w="med" len="med"/>
                      <a:tailEnd type="none" w="med" len="med"/>
                    </a:lnL>
                    <a:lnR w="28575" cap="flat" cmpd="sng" algn="ctr">
                      <a:solidFill>
                        <a:srgbClr val="1C7798"/>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1C7798"/>
                      </a:solidFill>
                      <a:prstDash val="solid"/>
                      <a:round/>
                      <a:headEnd type="none" w="med" len="med"/>
                      <a:tailEnd type="none" w="med" len="med"/>
                    </a:lnB>
                    <a:solidFill>
                      <a:srgbClr val="1C7798"/>
                    </a:solidFill>
                  </a:tcPr>
                </a:tc>
                <a:extLst>
                  <a:ext uri="{0D108BD9-81ED-4DB2-BD59-A6C34878D82A}">
                    <a16:rowId xmlns:a16="http://schemas.microsoft.com/office/drawing/2014/main" val="3454849430"/>
                  </a:ext>
                </a:extLst>
              </a:tr>
            </a:tbl>
          </a:graphicData>
        </a:graphic>
      </p:graphicFrame>
      <p:pic>
        <p:nvPicPr>
          <p:cNvPr id="13" name="Picture 12" descr="Chart, bar chart&#10;&#10;Description automatically generated">
            <a:extLst>
              <a:ext uri="{FF2B5EF4-FFF2-40B4-BE49-F238E27FC236}">
                <a16:creationId xmlns:a16="http://schemas.microsoft.com/office/drawing/2014/main" id="{03885744-91B8-C050-B999-2BFE47041E26}"/>
              </a:ext>
            </a:extLst>
          </p:cNvPr>
          <p:cNvPicPr>
            <a:picLocks noChangeAspect="1"/>
          </p:cNvPicPr>
          <p:nvPr/>
        </p:nvPicPr>
        <p:blipFill>
          <a:blip r:embed="rId4"/>
          <a:stretch>
            <a:fillRect/>
          </a:stretch>
        </p:blipFill>
        <p:spPr>
          <a:xfrm>
            <a:off x="456673" y="1908124"/>
            <a:ext cx="2003358" cy="1414718"/>
          </a:xfrm>
          <a:prstGeom prst="rect">
            <a:avLst/>
          </a:prstGeom>
        </p:spPr>
      </p:pic>
      <p:pic>
        <p:nvPicPr>
          <p:cNvPr id="14" name="Picture 13" descr="Chart, bar chart&#10;&#10;Description automatically generated">
            <a:extLst>
              <a:ext uri="{FF2B5EF4-FFF2-40B4-BE49-F238E27FC236}">
                <a16:creationId xmlns:a16="http://schemas.microsoft.com/office/drawing/2014/main" id="{043C1BC6-F85C-BD4B-1D62-C2C0F9A0E934}"/>
              </a:ext>
            </a:extLst>
          </p:cNvPr>
          <p:cNvPicPr>
            <a:picLocks noChangeAspect="1"/>
          </p:cNvPicPr>
          <p:nvPr/>
        </p:nvPicPr>
        <p:blipFill>
          <a:blip r:embed="rId5"/>
          <a:stretch>
            <a:fillRect/>
          </a:stretch>
        </p:blipFill>
        <p:spPr>
          <a:xfrm>
            <a:off x="2647623" y="1883249"/>
            <a:ext cx="2003358" cy="1414717"/>
          </a:xfrm>
          <a:prstGeom prst="rect">
            <a:avLst/>
          </a:prstGeom>
        </p:spPr>
      </p:pic>
      <p:pic>
        <p:nvPicPr>
          <p:cNvPr id="15" name="Picture 14" descr="Chart, box and whisker chart&#10;&#10;Description automatically generated">
            <a:extLst>
              <a:ext uri="{FF2B5EF4-FFF2-40B4-BE49-F238E27FC236}">
                <a16:creationId xmlns:a16="http://schemas.microsoft.com/office/drawing/2014/main" id="{90E285D0-A277-DBEE-91B0-B83E29333C24}"/>
              </a:ext>
            </a:extLst>
          </p:cNvPr>
          <p:cNvPicPr preferRelativeResize="0">
            <a:picLocks/>
          </p:cNvPicPr>
          <p:nvPr/>
        </p:nvPicPr>
        <p:blipFill rotWithShape="1">
          <a:blip r:embed="rId6"/>
          <a:srcRect l="4554" t="5511" r="53120" b="6634"/>
          <a:stretch/>
        </p:blipFill>
        <p:spPr>
          <a:xfrm>
            <a:off x="558352" y="3371871"/>
            <a:ext cx="1800000" cy="1809384"/>
          </a:xfrm>
          <a:prstGeom prst="rect">
            <a:avLst/>
          </a:prstGeom>
        </p:spPr>
      </p:pic>
      <p:pic>
        <p:nvPicPr>
          <p:cNvPr id="16" name="Picture 15" descr="Chart&#10;&#10;Description automatically generated">
            <a:extLst>
              <a:ext uri="{FF2B5EF4-FFF2-40B4-BE49-F238E27FC236}">
                <a16:creationId xmlns:a16="http://schemas.microsoft.com/office/drawing/2014/main" id="{073C9E23-0325-8DE5-D0BE-67FCA0EBBEC3}"/>
              </a:ext>
            </a:extLst>
          </p:cNvPr>
          <p:cNvPicPr preferRelativeResize="0">
            <a:picLocks/>
          </p:cNvPicPr>
          <p:nvPr/>
        </p:nvPicPr>
        <p:blipFill rotWithShape="1">
          <a:blip r:embed="rId7"/>
          <a:srcRect l="4844" t="5550" r="52831" b="6594"/>
          <a:stretch/>
        </p:blipFill>
        <p:spPr>
          <a:xfrm>
            <a:off x="2749302" y="3352920"/>
            <a:ext cx="1800000" cy="1828335"/>
          </a:xfrm>
          <a:prstGeom prst="rect">
            <a:avLst/>
          </a:prstGeom>
        </p:spPr>
      </p:pic>
      <p:sp>
        <p:nvSpPr>
          <p:cNvPr id="17" name="Rectangle 16">
            <a:extLst>
              <a:ext uri="{FF2B5EF4-FFF2-40B4-BE49-F238E27FC236}">
                <a16:creationId xmlns:a16="http://schemas.microsoft.com/office/drawing/2014/main" id="{A409A1D0-F160-6D6E-E657-3B4E663FDDD2}"/>
              </a:ext>
            </a:extLst>
          </p:cNvPr>
          <p:cNvSpPr/>
          <p:nvPr/>
        </p:nvSpPr>
        <p:spPr>
          <a:xfrm rot="5400000">
            <a:off x="1610382" y="3651987"/>
            <a:ext cx="684000" cy="288000"/>
          </a:xfrm>
          <a:prstGeom prst="rect">
            <a:avLst/>
          </a:prstGeom>
          <a:solidFill>
            <a:srgbClr val="FFFF00">
              <a:alpha val="2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605C550-1E80-3744-D9D7-A270DA28B7C0}"/>
              </a:ext>
            </a:extLst>
          </p:cNvPr>
          <p:cNvSpPr/>
          <p:nvPr/>
        </p:nvSpPr>
        <p:spPr>
          <a:xfrm rot="5400000">
            <a:off x="3754614" y="3676052"/>
            <a:ext cx="756000" cy="288000"/>
          </a:xfrm>
          <a:prstGeom prst="rect">
            <a:avLst/>
          </a:prstGeom>
          <a:solidFill>
            <a:srgbClr val="FFFF00">
              <a:alpha val="2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Chart, bar chart&#10;&#10;Description automatically generated">
            <a:extLst>
              <a:ext uri="{FF2B5EF4-FFF2-40B4-BE49-F238E27FC236}">
                <a16:creationId xmlns:a16="http://schemas.microsoft.com/office/drawing/2014/main" id="{4A4C0678-EC45-0663-8B6A-83A9D4B3EABE}"/>
              </a:ext>
            </a:extLst>
          </p:cNvPr>
          <p:cNvPicPr>
            <a:picLocks noChangeAspect="1"/>
          </p:cNvPicPr>
          <p:nvPr/>
        </p:nvPicPr>
        <p:blipFill>
          <a:blip r:embed="rId8"/>
          <a:stretch>
            <a:fillRect/>
          </a:stretch>
        </p:blipFill>
        <p:spPr>
          <a:xfrm>
            <a:off x="6165688" y="3503224"/>
            <a:ext cx="2160000" cy="1635430"/>
          </a:xfrm>
          <a:prstGeom prst="rect">
            <a:avLst/>
          </a:prstGeom>
        </p:spPr>
      </p:pic>
      <p:pic>
        <p:nvPicPr>
          <p:cNvPr id="23" name="Picture 22" descr="Chart&#10;&#10;Description automatically generated with medium confidence">
            <a:extLst>
              <a:ext uri="{FF2B5EF4-FFF2-40B4-BE49-F238E27FC236}">
                <a16:creationId xmlns:a16="http://schemas.microsoft.com/office/drawing/2014/main" id="{1CF3F6BF-E693-B039-EBBC-91EA0F9943E9}"/>
              </a:ext>
            </a:extLst>
          </p:cNvPr>
          <p:cNvPicPr preferRelativeResize="0">
            <a:picLocks/>
          </p:cNvPicPr>
          <p:nvPr/>
        </p:nvPicPr>
        <p:blipFill>
          <a:blip r:embed="rId9"/>
          <a:stretch>
            <a:fillRect/>
          </a:stretch>
        </p:blipFill>
        <p:spPr>
          <a:xfrm>
            <a:off x="5062462" y="1914714"/>
            <a:ext cx="2124000" cy="1414800"/>
          </a:xfrm>
          <a:prstGeom prst="rect">
            <a:avLst/>
          </a:prstGeom>
        </p:spPr>
      </p:pic>
      <p:pic>
        <p:nvPicPr>
          <p:cNvPr id="24" name="Picture 23" descr="A picture containing bar chart&#10;&#10;Description automatically generated">
            <a:extLst>
              <a:ext uri="{FF2B5EF4-FFF2-40B4-BE49-F238E27FC236}">
                <a16:creationId xmlns:a16="http://schemas.microsoft.com/office/drawing/2014/main" id="{DFC6C84D-0CEA-2B31-C1CF-D582FD1CB66C}"/>
              </a:ext>
            </a:extLst>
          </p:cNvPr>
          <p:cNvPicPr preferRelativeResize="0">
            <a:picLocks/>
          </p:cNvPicPr>
          <p:nvPr/>
        </p:nvPicPr>
        <p:blipFill>
          <a:blip r:embed="rId10"/>
          <a:stretch>
            <a:fillRect/>
          </a:stretch>
        </p:blipFill>
        <p:spPr>
          <a:xfrm>
            <a:off x="7182634" y="1914714"/>
            <a:ext cx="2124000" cy="1414800"/>
          </a:xfrm>
          <a:prstGeom prst="rect">
            <a:avLst/>
          </a:prstGeom>
        </p:spPr>
      </p:pic>
      <p:pic>
        <p:nvPicPr>
          <p:cNvPr id="25" name="Picture 24" descr="Chart, bar chart&#10;&#10;Description automatically generated">
            <a:extLst>
              <a:ext uri="{FF2B5EF4-FFF2-40B4-BE49-F238E27FC236}">
                <a16:creationId xmlns:a16="http://schemas.microsoft.com/office/drawing/2014/main" id="{6006CE49-F749-6BA3-288B-3A79643CBA6D}"/>
              </a:ext>
            </a:extLst>
          </p:cNvPr>
          <p:cNvPicPr>
            <a:picLocks noChangeAspect="1"/>
          </p:cNvPicPr>
          <p:nvPr/>
        </p:nvPicPr>
        <p:blipFill>
          <a:blip r:embed="rId11"/>
          <a:stretch>
            <a:fillRect/>
          </a:stretch>
        </p:blipFill>
        <p:spPr>
          <a:xfrm>
            <a:off x="9631240" y="3644441"/>
            <a:ext cx="2160000" cy="1494213"/>
          </a:xfrm>
          <a:prstGeom prst="rect">
            <a:avLst/>
          </a:prstGeom>
        </p:spPr>
      </p:pic>
      <p:pic>
        <p:nvPicPr>
          <p:cNvPr id="26" name="Picture 25" descr="Chart, bar chart&#10;&#10;Description automatically generated">
            <a:extLst>
              <a:ext uri="{FF2B5EF4-FFF2-40B4-BE49-F238E27FC236}">
                <a16:creationId xmlns:a16="http://schemas.microsoft.com/office/drawing/2014/main" id="{895596A3-CB90-53D3-CF8E-167265A2B191}"/>
              </a:ext>
            </a:extLst>
          </p:cNvPr>
          <p:cNvPicPr>
            <a:picLocks noChangeAspect="1"/>
          </p:cNvPicPr>
          <p:nvPr/>
        </p:nvPicPr>
        <p:blipFill>
          <a:blip r:embed="rId12"/>
          <a:stretch>
            <a:fillRect/>
          </a:stretch>
        </p:blipFill>
        <p:spPr>
          <a:xfrm>
            <a:off x="9631240" y="1991390"/>
            <a:ext cx="2160000" cy="1338124"/>
          </a:xfrm>
          <a:prstGeom prst="rect">
            <a:avLst/>
          </a:prstGeom>
        </p:spPr>
      </p:pic>
      <p:sp>
        <p:nvSpPr>
          <p:cNvPr id="27" name="Rectangle 26">
            <a:extLst>
              <a:ext uri="{FF2B5EF4-FFF2-40B4-BE49-F238E27FC236}">
                <a16:creationId xmlns:a16="http://schemas.microsoft.com/office/drawing/2014/main" id="{8274A316-C98E-7BB4-9A88-28B50A0384FB}"/>
              </a:ext>
            </a:extLst>
          </p:cNvPr>
          <p:cNvSpPr/>
          <p:nvPr/>
        </p:nvSpPr>
        <p:spPr>
          <a:xfrm>
            <a:off x="5016710" y="5557683"/>
            <a:ext cx="6912000" cy="828000"/>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The factors that account for the highest proportion of stroke occurrence include being married, never smoking, female gender, living in an urban area, and working in the private sector. However, it is important to analyze the stroke occurrence ratios within these groups.</a:t>
            </a:r>
          </a:p>
        </p:txBody>
      </p:sp>
      <p:graphicFrame>
        <p:nvGraphicFramePr>
          <p:cNvPr id="2" name="Table 1">
            <a:extLst>
              <a:ext uri="{FF2B5EF4-FFF2-40B4-BE49-F238E27FC236}">
                <a16:creationId xmlns:a16="http://schemas.microsoft.com/office/drawing/2014/main" id="{DF059523-8C6E-E129-14F8-AF455F59FE09}"/>
              </a:ext>
            </a:extLst>
          </p:cNvPr>
          <p:cNvGraphicFramePr>
            <a:graphicFrameLocks/>
          </p:cNvGraphicFramePr>
          <p:nvPr>
            <p:extLst>
              <p:ext uri="{D42A27DB-BD31-4B8C-83A1-F6EECF244321}">
                <p14:modId xmlns:p14="http://schemas.microsoft.com/office/powerpoint/2010/main" val="1355304967"/>
              </p:ext>
            </p:extLst>
          </p:nvPr>
        </p:nvGraphicFramePr>
        <p:xfrm>
          <a:off x="0" y="0"/>
          <a:ext cx="12212646" cy="579120"/>
        </p:xfrm>
        <a:graphic>
          <a:graphicData uri="http://schemas.openxmlformats.org/drawingml/2006/table">
            <a:tbl>
              <a:tblPr firstRow="1" bandRow="1">
                <a:tableStyleId>{5C22544A-7EE6-4342-B048-85BDC9FD1C3A}</a:tableStyleId>
              </a:tblPr>
              <a:tblGrid>
                <a:gridCol w="210424">
                  <a:extLst>
                    <a:ext uri="{9D8B030D-6E8A-4147-A177-3AD203B41FA5}">
                      <a16:colId xmlns:a16="http://schemas.microsoft.com/office/drawing/2014/main" val="944284469"/>
                    </a:ext>
                  </a:extLst>
                </a:gridCol>
                <a:gridCol w="2232000">
                  <a:extLst>
                    <a:ext uri="{9D8B030D-6E8A-4147-A177-3AD203B41FA5}">
                      <a16:colId xmlns:a16="http://schemas.microsoft.com/office/drawing/2014/main" val="602122054"/>
                    </a:ext>
                  </a:extLst>
                </a:gridCol>
                <a:gridCol w="210424">
                  <a:extLst>
                    <a:ext uri="{9D8B030D-6E8A-4147-A177-3AD203B41FA5}">
                      <a16:colId xmlns:a16="http://schemas.microsoft.com/office/drawing/2014/main" val="2560842772"/>
                    </a:ext>
                  </a:extLst>
                </a:gridCol>
                <a:gridCol w="2232000">
                  <a:extLst>
                    <a:ext uri="{9D8B030D-6E8A-4147-A177-3AD203B41FA5}">
                      <a16:colId xmlns:a16="http://schemas.microsoft.com/office/drawing/2014/main" val="4233672179"/>
                    </a:ext>
                  </a:extLst>
                </a:gridCol>
                <a:gridCol w="210950">
                  <a:extLst>
                    <a:ext uri="{9D8B030D-6E8A-4147-A177-3AD203B41FA5}">
                      <a16:colId xmlns:a16="http://schemas.microsoft.com/office/drawing/2014/main" val="1527846633"/>
                    </a:ext>
                  </a:extLst>
                </a:gridCol>
                <a:gridCol w="2232000">
                  <a:extLst>
                    <a:ext uri="{9D8B030D-6E8A-4147-A177-3AD203B41FA5}">
                      <a16:colId xmlns:a16="http://schemas.microsoft.com/office/drawing/2014/main" val="1616431661"/>
                    </a:ext>
                  </a:extLst>
                </a:gridCol>
                <a:gridCol w="210424">
                  <a:extLst>
                    <a:ext uri="{9D8B030D-6E8A-4147-A177-3AD203B41FA5}">
                      <a16:colId xmlns:a16="http://schemas.microsoft.com/office/drawing/2014/main" val="3835679595"/>
                    </a:ext>
                  </a:extLst>
                </a:gridCol>
                <a:gridCol w="2232000">
                  <a:extLst>
                    <a:ext uri="{9D8B030D-6E8A-4147-A177-3AD203B41FA5}">
                      <a16:colId xmlns:a16="http://schemas.microsoft.com/office/drawing/2014/main" val="2181422351"/>
                    </a:ext>
                  </a:extLst>
                </a:gridCol>
                <a:gridCol w="210424">
                  <a:extLst>
                    <a:ext uri="{9D8B030D-6E8A-4147-A177-3AD203B41FA5}">
                      <a16:colId xmlns:a16="http://schemas.microsoft.com/office/drawing/2014/main" val="572889617"/>
                    </a:ext>
                  </a:extLst>
                </a:gridCol>
                <a:gridCol w="2232000">
                  <a:extLst>
                    <a:ext uri="{9D8B030D-6E8A-4147-A177-3AD203B41FA5}">
                      <a16:colId xmlns:a16="http://schemas.microsoft.com/office/drawing/2014/main" val="2164198357"/>
                    </a:ext>
                  </a:extLst>
                </a:gridCol>
              </a:tblGrid>
              <a:tr h="370840">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Project Outline</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Methodology &amp; Tools </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dpi="0" rotWithShape="1">
                      <a:blip r:embed="rId13">
                        <a:extLst>
                          <a:ext uri="{28A0092B-C50C-407E-A947-70E740481C1C}">
                            <a14:useLocalDpi xmlns:a14="http://schemas.microsoft.com/office/drawing/2010/main" val="0"/>
                          </a:ext>
                        </a:extLst>
                      </a:blip>
                      <a:srcRect/>
                      <a:stretch>
                        <a:fillRect/>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rPr>
                        <a:t>Data Preparation &amp; Analysis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Recommendations</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b="1">
                        <a:solidFill>
                          <a:schemeClr val="bg1">
                            <a:lumMod val="75000"/>
                          </a:schemeClr>
                        </a:solidFill>
                      </a:endParaRP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bg1">
                              <a:lumMod val="75000"/>
                            </a:schemeClr>
                          </a:solidFill>
                        </a:rPr>
                        <a:t>App &amp; Dashboard</a:t>
                      </a:r>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1271873"/>
                  </a:ext>
                </a:extLst>
              </a:tr>
            </a:tbl>
          </a:graphicData>
        </a:graphic>
      </p:graphicFrame>
      <p:sp>
        <p:nvSpPr>
          <p:cNvPr id="3" name="Slide Number Placeholder 2">
            <a:extLst>
              <a:ext uri="{FF2B5EF4-FFF2-40B4-BE49-F238E27FC236}">
                <a16:creationId xmlns:a16="http://schemas.microsoft.com/office/drawing/2014/main" id="{67424095-7F4C-F207-3547-99BD4D583F05}"/>
              </a:ext>
            </a:extLst>
          </p:cNvPr>
          <p:cNvSpPr>
            <a:spLocks noGrp="1"/>
          </p:cNvSpPr>
          <p:nvPr>
            <p:ph type="sldNum" sz="quarter" idx="12"/>
          </p:nvPr>
        </p:nvSpPr>
        <p:spPr/>
        <p:txBody>
          <a:bodyPr/>
          <a:lstStyle/>
          <a:p>
            <a:fld id="{B94023F1-3814-4245-991E-88837347C860}" type="slidenum">
              <a:rPr lang="en-US" smtClean="0"/>
              <a:t>8</a:t>
            </a:fld>
            <a:endParaRPr lang="en-US"/>
          </a:p>
        </p:txBody>
      </p:sp>
    </p:spTree>
    <p:extLst>
      <p:ext uri="{BB962C8B-B14F-4D97-AF65-F5344CB8AC3E}">
        <p14:creationId xmlns:p14="http://schemas.microsoft.com/office/powerpoint/2010/main" val="15445754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4617A6B503854A8C0ED0EFFAA263D4" ma:contentTypeVersion="10" ma:contentTypeDescription="Create a new document." ma:contentTypeScope="" ma:versionID="3106e9b9368dce65a3257f2cf778b5ae">
  <xsd:schema xmlns:xsd="http://www.w3.org/2001/XMLSchema" xmlns:xs="http://www.w3.org/2001/XMLSchema" xmlns:p="http://schemas.microsoft.com/office/2006/metadata/properties" xmlns:ns2="83802eee-0839-49a4-b12e-b45491749e88" xmlns:ns3="8493938c-4dcd-4843-b6db-0f8f5b2f07b6" targetNamespace="http://schemas.microsoft.com/office/2006/metadata/properties" ma:root="true" ma:fieldsID="fd508bb34552c198739f75c250b5c9b5" ns2:_="" ns3:_="">
    <xsd:import namespace="83802eee-0839-49a4-b12e-b45491749e88"/>
    <xsd:import namespace="8493938c-4dcd-4843-b6db-0f8f5b2f07b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802eee-0839-49a4-b12e-b45491749e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e202a5bc-2d66-4d5e-909b-ce76855ba14b"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493938c-4dcd-4843-b6db-0f8f5b2f07b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fe9a97b1-6317-4314-b462-986b1908e918}" ma:internalName="TaxCatchAll" ma:showField="CatchAllData" ma:web="8493938c-4dcd-4843-b6db-0f8f5b2f07b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8493938c-4dcd-4843-b6db-0f8f5b2f07b6" xsi:nil="true"/>
    <lcf76f155ced4ddcb4097134ff3c332f xmlns="83802eee-0839-49a4-b12e-b45491749e8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BAFB610-07F3-49AA-8699-AEDB88C4B3B7}">
  <ds:schemaRefs>
    <ds:schemaRef ds:uri="http://schemas.microsoft.com/sharepoint/v3/contenttype/forms"/>
  </ds:schemaRefs>
</ds:datastoreItem>
</file>

<file path=customXml/itemProps2.xml><?xml version="1.0" encoding="utf-8"?>
<ds:datastoreItem xmlns:ds="http://schemas.openxmlformats.org/officeDocument/2006/customXml" ds:itemID="{917507C6-08D3-4091-B33B-DB8296F9C3E7}">
  <ds:schemaRefs>
    <ds:schemaRef ds:uri="83802eee-0839-49a4-b12e-b45491749e88"/>
    <ds:schemaRef ds:uri="8493938c-4dcd-4843-b6db-0f8f5b2f07b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493B51A-CFC7-4CE8-900E-785CECDA6C4A}">
  <ds:schemaRefs>
    <ds:schemaRef ds:uri="83802eee-0839-49a4-b12e-b45491749e88"/>
    <ds:schemaRef ds:uri="8493938c-4dcd-4843-b6db-0f8f5b2f07b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2456</Words>
  <Application>Microsoft Macintosh PowerPoint</Application>
  <PresentationFormat>Widescreen</PresentationFormat>
  <Paragraphs>595</Paragraphs>
  <Slides>24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Söhne</vt:lpstr>
      <vt:lpstr>Arial</vt:lpstr>
      <vt:lpstr>Calibri</vt:lpstr>
      <vt:lpstr>Calibri Light</vt:lpstr>
      <vt:lpstr>Office Theme</vt:lpstr>
      <vt:lpstr>Predicting Stroke Risk</vt:lpstr>
      <vt:lpstr>PowerPoint Presentation</vt:lpstr>
      <vt:lpstr>Predicting Stroke Risk</vt:lpstr>
      <vt:lpstr>Data Analysis Methodology and Tools</vt:lpstr>
      <vt:lpstr>Data Description</vt:lpstr>
      <vt:lpstr>Data Preparation</vt:lpstr>
      <vt:lpstr>Data Visualization through Dimensionality Reduction</vt:lpstr>
      <vt:lpstr>Exploratory Data Analysis: Numerical Variables</vt:lpstr>
      <vt:lpstr>Exploratory Data Analysis: Categorical Variables</vt:lpstr>
      <vt:lpstr>Feature Engineering </vt:lpstr>
      <vt:lpstr>Feature Engineering </vt:lpstr>
      <vt:lpstr>Feature Engineering </vt:lpstr>
      <vt:lpstr>Modeling </vt:lpstr>
      <vt:lpstr>Prediction</vt:lpstr>
      <vt:lpstr>Prediction</vt:lpstr>
      <vt:lpstr>Final Model</vt:lpstr>
      <vt:lpstr>Final Model</vt:lpstr>
      <vt:lpstr>Final Model</vt:lpstr>
      <vt:lpstr>Recommendations</vt:lpstr>
      <vt:lpstr>UI/UX MOCKUPs</vt:lpstr>
      <vt:lpstr>Stroke Analysis Dashboard</vt:lpstr>
      <vt:lpstr>Stroke Analysis Dashboard</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Stroke Risk</dc:title>
  <dc:creator>7814</dc:creator>
  <cp:lastModifiedBy>7814</cp:lastModifiedBy>
  <cp:revision>2</cp:revision>
  <dcterms:created xsi:type="dcterms:W3CDTF">2023-03-02T02:36:23Z</dcterms:created>
  <dcterms:modified xsi:type="dcterms:W3CDTF">2023-03-27T02:08:07Z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0x0101006C4617A6B503854A8C0ED0EFFAA263D4</vt:lpwstr>
  </property>
  <property fmtid="{D5CDD505-2E9C-101B-9397-08002B2CF9AE}" pid="3" name="MediaServiceImageTags">
    <vt:lpwstr/>
  </property>
</Properties>
</file>